
<file path=[Content_Types].xml><?xml version="1.0" encoding="utf-8"?>
<Types xmlns="http://schemas.openxmlformats.org/package/2006/content-types">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diagrams/drawing17.xml" ContentType="application/vnd.ms-office.drawingml.diagramDrawing+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Default Extension="wdp" ContentType="image/vnd.ms-photo"/>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8"/>
  </p:notesMasterIdLst>
  <p:sldIdLst>
    <p:sldId id="256" r:id="rId2"/>
    <p:sldId id="283" r:id="rId3"/>
    <p:sldId id="284" r:id="rId4"/>
    <p:sldId id="286" r:id="rId5"/>
    <p:sldId id="285" r:id="rId6"/>
    <p:sldId id="287" r:id="rId7"/>
    <p:sldId id="288" r:id="rId8"/>
    <p:sldId id="257" r:id="rId9"/>
    <p:sldId id="258" r:id="rId10"/>
    <p:sldId id="260" r:id="rId11"/>
    <p:sldId id="261" r:id="rId12"/>
    <p:sldId id="274" r:id="rId13"/>
    <p:sldId id="267" r:id="rId14"/>
    <p:sldId id="262" r:id="rId15"/>
    <p:sldId id="275" r:id="rId16"/>
    <p:sldId id="281" r:id="rId17"/>
    <p:sldId id="273" r:id="rId18"/>
    <p:sldId id="276" r:id="rId19"/>
    <p:sldId id="277" r:id="rId20"/>
    <p:sldId id="263" r:id="rId21"/>
    <p:sldId id="264" r:id="rId22"/>
    <p:sldId id="265" r:id="rId23"/>
    <p:sldId id="271" r:id="rId24"/>
    <p:sldId id="269" r:id="rId25"/>
    <p:sldId id="270" r:id="rId26"/>
    <p:sldId id="268" r:id="rId27"/>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13FB8-AFB7-4965-A3B6-E106A0F84C04}" v="8" dt="2025-09-22T06:32:03.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14" autoAdjust="0"/>
    <p:restoredTop sz="94660"/>
  </p:normalViewPr>
  <p:slideViewPr>
    <p:cSldViewPr snapToGrid="0">
      <p:cViewPr>
        <p:scale>
          <a:sx n="50" d="100"/>
          <a:sy n="50" d="100"/>
        </p:scale>
        <p:origin x="-624" y="-5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4.png"/><Relationship Id="rId14" Type="http://schemas.openxmlformats.org/officeDocument/2006/relationships/image" Target="../media/image33.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1.png"/><Relationship Id="rId7" Type="http://schemas.openxmlformats.org/officeDocument/2006/relationships/image" Target="../media/image261.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1.png"/><Relationship Id="rId6" Type="http://schemas.openxmlformats.org/officeDocument/2006/relationships/image" Target="../media/image25.svg"/><Relationship Id="rId11" Type="http://schemas.openxmlformats.org/officeDocument/2006/relationships/image" Target="../media/image301.png"/><Relationship Id="rId5" Type="http://schemas.openxmlformats.org/officeDocument/2006/relationships/image" Target="../media/image24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1.png"/><Relationship Id="rId1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B3418-2FAC-4311-AEE7-AFAEB804BDE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441DCB0-F854-4C1E-83F5-51F22A1FF14D}">
      <dgm:prSet/>
      <dgm:spPr/>
      <dgm:t>
        <a:bodyPr/>
        <a:lstStyle/>
        <a:p>
          <a:r>
            <a:rPr lang="en-IN" b="1" dirty="0"/>
            <a:t>1. Structural Change at the Family Level in Rural Areas</a:t>
          </a:r>
          <a:endParaRPr lang="en-US" dirty="0"/>
        </a:p>
      </dgm:t>
    </dgm:pt>
    <dgm:pt modelId="{7A273936-FA91-454C-9D65-6516A98036B3}" type="parTrans" cxnId="{C327C8F9-3186-4627-9B07-25E7EDA9F02B}">
      <dgm:prSet/>
      <dgm:spPr/>
      <dgm:t>
        <a:bodyPr/>
        <a:lstStyle/>
        <a:p>
          <a:endParaRPr lang="en-US"/>
        </a:p>
      </dgm:t>
    </dgm:pt>
    <dgm:pt modelId="{D945C75F-5FA4-413F-9491-FFA8D3D44D41}" type="sibTrans" cxnId="{C327C8F9-3186-4627-9B07-25E7EDA9F02B}">
      <dgm:prSet/>
      <dgm:spPr/>
      <dgm:t>
        <a:bodyPr/>
        <a:lstStyle/>
        <a:p>
          <a:endParaRPr lang="en-US"/>
        </a:p>
      </dgm:t>
    </dgm:pt>
    <dgm:pt modelId="{7B169AF9-2A3A-4C54-B7EA-CE2B1F584BE5}">
      <dgm:prSet/>
      <dgm:spPr/>
      <dgm:t>
        <a:bodyPr/>
        <a:lstStyle/>
        <a:p>
          <a:r>
            <a:rPr lang="en-IN" dirty="0"/>
            <a:t>Traditionally, men take all farming decisions while women contribute labour – treated as workers.</a:t>
          </a:r>
          <a:endParaRPr lang="en-US" dirty="0"/>
        </a:p>
      </dgm:t>
    </dgm:pt>
    <dgm:pt modelId="{56797BF3-BDE7-41C9-818D-7FC6406B6B29}" type="parTrans" cxnId="{ADB4A441-B9C1-480E-B645-A91FECB17155}">
      <dgm:prSet/>
      <dgm:spPr/>
      <dgm:t>
        <a:bodyPr/>
        <a:lstStyle/>
        <a:p>
          <a:endParaRPr lang="en-US"/>
        </a:p>
      </dgm:t>
    </dgm:pt>
    <dgm:pt modelId="{DA9F35B6-C1AD-4B73-905E-EDD9CF6DDBA6}" type="sibTrans" cxnId="{ADB4A441-B9C1-480E-B645-A91FECB17155}">
      <dgm:prSet/>
      <dgm:spPr/>
      <dgm:t>
        <a:bodyPr/>
        <a:lstStyle/>
        <a:p>
          <a:endParaRPr lang="en-US"/>
        </a:p>
      </dgm:t>
    </dgm:pt>
    <dgm:pt modelId="{7D291116-9EE4-4B16-B1BC-15958F957C2E}">
      <dgm:prSet/>
      <dgm:spPr/>
      <dgm:t>
        <a:bodyPr/>
        <a:lstStyle/>
        <a:p>
          <a:r>
            <a:rPr lang="en-IN" dirty="0"/>
            <a:t>With men increasingly migrating to semi-urban and urban areas for work and youth for studies, in many areas, women are now emerging as the ‘New Farmers’ and have to become responsible for day-to-day agricultural decisions. </a:t>
          </a:r>
          <a:endParaRPr lang="en-US" dirty="0"/>
        </a:p>
      </dgm:t>
    </dgm:pt>
    <dgm:pt modelId="{0F0D04C8-FDD5-49BF-80B2-5E9B23AC87EB}" type="parTrans" cxnId="{4FC06626-0A7D-4A2E-A6CF-D3A53D99FDFD}">
      <dgm:prSet/>
      <dgm:spPr/>
      <dgm:t>
        <a:bodyPr/>
        <a:lstStyle/>
        <a:p>
          <a:endParaRPr lang="en-US"/>
        </a:p>
      </dgm:t>
    </dgm:pt>
    <dgm:pt modelId="{09B7994A-E3D8-4F0D-BE8D-18BE497D06C2}" type="sibTrans" cxnId="{4FC06626-0A7D-4A2E-A6CF-D3A53D99FDFD}">
      <dgm:prSet/>
      <dgm:spPr/>
      <dgm:t>
        <a:bodyPr/>
        <a:lstStyle/>
        <a:p>
          <a:endParaRPr lang="en-US"/>
        </a:p>
      </dgm:t>
    </dgm:pt>
    <dgm:pt modelId="{4DD16D16-3BDE-43FC-A971-2BFB1E326C0D}">
      <dgm:prSet/>
      <dgm:spPr/>
      <dgm:t>
        <a:bodyPr/>
        <a:lstStyle/>
        <a:p>
          <a:r>
            <a:rPr lang="en-IN" dirty="0"/>
            <a:t>Women are not well-informed about current agricultural practices – technology and assistance available. </a:t>
          </a:r>
          <a:endParaRPr lang="en-US" dirty="0"/>
        </a:p>
      </dgm:t>
    </dgm:pt>
    <dgm:pt modelId="{DE300E87-8C0F-494C-9749-2C4E2D298BB3}" type="parTrans" cxnId="{7D9F94C2-CCC7-49F6-A181-95ABE5FEF84A}">
      <dgm:prSet/>
      <dgm:spPr/>
      <dgm:t>
        <a:bodyPr/>
        <a:lstStyle/>
        <a:p>
          <a:endParaRPr lang="en-US"/>
        </a:p>
      </dgm:t>
    </dgm:pt>
    <dgm:pt modelId="{8406E35F-152E-4DD6-97EB-CB816D425AF1}" type="sibTrans" cxnId="{7D9F94C2-CCC7-49F6-A181-95ABE5FEF84A}">
      <dgm:prSet/>
      <dgm:spPr/>
      <dgm:t>
        <a:bodyPr/>
        <a:lstStyle/>
        <a:p>
          <a:endParaRPr lang="en-US"/>
        </a:p>
      </dgm:t>
    </dgm:pt>
    <dgm:pt modelId="{86CC4142-E7F1-461F-B8A7-C4732AA37135}">
      <dgm:prSet/>
      <dgm:spPr/>
      <dgm:t>
        <a:bodyPr/>
        <a:lstStyle/>
        <a:p>
          <a:r>
            <a:rPr lang="en-IN"/>
            <a:t>Extension Administration does not contact them.</a:t>
          </a:r>
          <a:endParaRPr lang="en-US"/>
        </a:p>
      </dgm:t>
    </dgm:pt>
    <dgm:pt modelId="{B7126AA8-CD37-449C-9DD6-DCBFCB464DD5}" type="parTrans" cxnId="{4CCF359E-F987-4082-A880-5212C5C11F74}">
      <dgm:prSet/>
      <dgm:spPr/>
      <dgm:t>
        <a:bodyPr/>
        <a:lstStyle/>
        <a:p>
          <a:endParaRPr lang="en-US"/>
        </a:p>
      </dgm:t>
    </dgm:pt>
    <dgm:pt modelId="{BF7177B2-11C6-476C-AE05-A96E22173FEC}" type="sibTrans" cxnId="{4CCF359E-F987-4082-A880-5212C5C11F74}">
      <dgm:prSet/>
      <dgm:spPr/>
      <dgm:t>
        <a:bodyPr/>
        <a:lstStyle/>
        <a:p>
          <a:endParaRPr lang="en-US"/>
        </a:p>
      </dgm:t>
    </dgm:pt>
    <dgm:pt modelId="{ACE84501-6610-4805-B9CA-6388264BE064}">
      <dgm:prSet/>
      <dgm:spPr/>
      <dgm:t>
        <a:bodyPr/>
        <a:lstStyle/>
        <a:p>
          <a:r>
            <a:rPr lang="en-IN" dirty="0"/>
            <a:t>Their mobility outside village is limited.</a:t>
          </a:r>
          <a:endParaRPr lang="en-US" dirty="0"/>
        </a:p>
      </dgm:t>
    </dgm:pt>
    <dgm:pt modelId="{24FD842D-6D75-4A78-9C57-9A97DCAEF714}" type="parTrans" cxnId="{2DBD8922-3EE6-4C23-B74B-20F1028BDFC6}">
      <dgm:prSet/>
      <dgm:spPr/>
      <dgm:t>
        <a:bodyPr/>
        <a:lstStyle/>
        <a:p>
          <a:endParaRPr lang="en-US"/>
        </a:p>
      </dgm:t>
    </dgm:pt>
    <dgm:pt modelId="{DB70BDFD-E0E3-4D81-9FDB-9B4BF69EF7CD}" type="sibTrans" cxnId="{2DBD8922-3EE6-4C23-B74B-20F1028BDFC6}">
      <dgm:prSet/>
      <dgm:spPr/>
      <dgm:t>
        <a:bodyPr/>
        <a:lstStyle/>
        <a:p>
          <a:endParaRPr lang="en-US"/>
        </a:p>
      </dgm:t>
    </dgm:pt>
    <dgm:pt modelId="{56A843DE-565C-4BA8-95D9-D66DCA042B4D}">
      <dgm:prSet/>
      <dgm:spPr/>
      <dgm:t>
        <a:bodyPr/>
        <a:lstStyle/>
        <a:p>
          <a:r>
            <a:rPr lang="en-IN" dirty="0"/>
            <a:t>Majority of them do not have smart phones.</a:t>
          </a:r>
          <a:endParaRPr lang="en-US" dirty="0"/>
        </a:p>
      </dgm:t>
    </dgm:pt>
    <dgm:pt modelId="{8E91CDFD-E183-4DC5-8723-DCACEF368B10}" type="parTrans" cxnId="{84C118E7-9537-4BE4-8A48-A3BD83DAF85B}">
      <dgm:prSet/>
      <dgm:spPr/>
      <dgm:t>
        <a:bodyPr/>
        <a:lstStyle/>
        <a:p>
          <a:endParaRPr lang="en-US"/>
        </a:p>
      </dgm:t>
    </dgm:pt>
    <dgm:pt modelId="{82688B71-43BA-40F9-8EA8-C0CB265ADBFE}" type="sibTrans" cxnId="{84C118E7-9537-4BE4-8A48-A3BD83DAF85B}">
      <dgm:prSet/>
      <dgm:spPr/>
      <dgm:t>
        <a:bodyPr/>
        <a:lstStyle/>
        <a:p>
          <a:endParaRPr lang="en-US"/>
        </a:p>
      </dgm:t>
    </dgm:pt>
    <dgm:pt modelId="{1CBE38F7-71B6-499D-8176-5F8ECFECD928}">
      <dgm:prSet/>
      <dgm:spPr/>
      <dgm:t>
        <a:bodyPr/>
        <a:lstStyle/>
        <a:p>
          <a:r>
            <a:rPr lang="en-IN" b="1" dirty="0"/>
            <a:t>2. Structural Change in Agriculture Sector</a:t>
          </a:r>
          <a:endParaRPr lang="en-US" dirty="0"/>
        </a:p>
      </dgm:t>
    </dgm:pt>
    <dgm:pt modelId="{C2AEA6F8-BE38-49EB-B6B0-238D6556A27B}" type="parTrans" cxnId="{34ABE800-D1EC-4ACA-82D7-CC23B7576E22}">
      <dgm:prSet/>
      <dgm:spPr/>
      <dgm:t>
        <a:bodyPr/>
        <a:lstStyle/>
        <a:p>
          <a:endParaRPr lang="en-US"/>
        </a:p>
      </dgm:t>
    </dgm:pt>
    <dgm:pt modelId="{BCA7A4FC-62BD-4366-97E5-8E0FA4E9F70E}" type="sibTrans" cxnId="{34ABE800-D1EC-4ACA-82D7-CC23B7576E22}">
      <dgm:prSet/>
      <dgm:spPr/>
      <dgm:t>
        <a:bodyPr/>
        <a:lstStyle/>
        <a:p>
          <a:endParaRPr lang="en-US"/>
        </a:p>
      </dgm:t>
    </dgm:pt>
    <dgm:pt modelId="{58A669CE-55A0-4310-A9F9-8814EFCA4950}">
      <dgm:prSet/>
      <dgm:spPr/>
      <dgm:t>
        <a:bodyPr/>
        <a:lstStyle/>
        <a:p>
          <a:r>
            <a:rPr lang="en-IN" dirty="0"/>
            <a:t>Climate change and unpredictable intense adverse weather events need continuous guidance and farmer-specific contingency planning – productivity is under challenge – so is livelihood.</a:t>
          </a:r>
          <a:endParaRPr lang="en-US" dirty="0"/>
        </a:p>
      </dgm:t>
    </dgm:pt>
    <dgm:pt modelId="{11EBD0AD-0EA5-4FC1-8691-6226DCC3E064}" type="parTrans" cxnId="{16BF9C23-8156-498B-8646-6B7CF2A7B610}">
      <dgm:prSet/>
      <dgm:spPr/>
      <dgm:t>
        <a:bodyPr/>
        <a:lstStyle/>
        <a:p>
          <a:endParaRPr lang="en-US"/>
        </a:p>
      </dgm:t>
    </dgm:pt>
    <dgm:pt modelId="{AAA594DC-6BF3-4609-83B5-6DEBD5F9EF3D}" type="sibTrans" cxnId="{16BF9C23-8156-498B-8646-6B7CF2A7B610}">
      <dgm:prSet/>
      <dgm:spPr/>
      <dgm:t>
        <a:bodyPr/>
        <a:lstStyle/>
        <a:p>
          <a:endParaRPr lang="en-US"/>
        </a:p>
      </dgm:t>
    </dgm:pt>
    <dgm:pt modelId="{274F5519-8FA0-4A5F-B71D-A74DCA81B2C0}">
      <dgm:prSet/>
      <dgm:spPr/>
      <dgm:t>
        <a:bodyPr/>
        <a:lstStyle/>
        <a:p>
          <a:r>
            <a:rPr lang="en-IN"/>
            <a:t>Shrinking farm size make viability a challenge; while technologies for tiny farms exist, it remains inaccessible to most farmers.</a:t>
          </a:r>
          <a:endParaRPr lang="en-US"/>
        </a:p>
      </dgm:t>
    </dgm:pt>
    <dgm:pt modelId="{18B32166-B54B-415D-8DF6-EFD091E7A39B}" type="parTrans" cxnId="{B249881B-00C3-428A-9498-ADDF2A4F2E3F}">
      <dgm:prSet/>
      <dgm:spPr/>
      <dgm:t>
        <a:bodyPr/>
        <a:lstStyle/>
        <a:p>
          <a:endParaRPr lang="en-US"/>
        </a:p>
      </dgm:t>
    </dgm:pt>
    <dgm:pt modelId="{E19C057D-4EC8-439B-8A63-906946F512D4}" type="sibTrans" cxnId="{B249881B-00C3-428A-9498-ADDF2A4F2E3F}">
      <dgm:prSet/>
      <dgm:spPr/>
      <dgm:t>
        <a:bodyPr/>
        <a:lstStyle/>
        <a:p>
          <a:endParaRPr lang="en-US"/>
        </a:p>
      </dgm:t>
    </dgm:pt>
    <dgm:pt modelId="{F1ACB0EE-9CF5-409A-BC6C-52B75A0D7C6F}">
      <dgm:prSet/>
      <dgm:spPr/>
      <dgm:t>
        <a:bodyPr/>
        <a:lstStyle/>
        <a:p>
          <a:r>
            <a:rPr lang="en-IN" dirty="0"/>
            <a:t>Increasingly “Sharecroppers” are growing in peripheral areas of Urban – Semi Urban towns which is a major challenge to productivity.  This is different from sugar cane farming.  Land is sold – but not developed by speculators and hence sharecroppers. </a:t>
          </a:r>
          <a:endParaRPr lang="en-US" dirty="0"/>
        </a:p>
      </dgm:t>
    </dgm:pt>
    <dgm:pt modelId="{1B9E1E45-9268-4138-ACCA-2802DF3A531A}" type="parTrans" cxnId="{C85C86FD-FC9A-40F4-A9AE-33FD827815DF}">
      <dgm:prSet/>
      <dgm:spPr/>
      <dgm:t>
        <a:bodyPr/>
        <a:lstStyle/>
        <a:p>
          <a:endParaRPr lang="en-US"/>
        </a:p>
      </dgm:t>
    </dgm:pt>
    <dgm:pt modelId="{9340ECE6-5A30-46F2-BA5C-09E3501F8F8D}" type="sibTrans" cxnId="{C85C86FD-FC9A-40F4-A9AE-33FD827815DF}">
      <dgm:prSet/>
      <dgm:spPr/>
      <dgm:t>
        <a:bodyPr/>
        <a:lstStyle/>
        <a:p>
          <a:endParaRPr lang="en-US"/>
        </a:p>
      </dgm:t>
    </dgm:pt>
    <dgm:pt modelId="{6C1AF650-7687-4244-A2BE-6F87AAC6879C}">
      <dgm:prSet/>
      <dgm:spPr/>
      <dgm:t>
        <a:bodyPr/>
        <a:lstStyle/>
        <a:p>
          <a:r>
            <a:rPr lang="en-IN" dirty="0"/>
            <a:t>Salinity ingress and water contamination - in tubewells and canal water further aggravates the situation, threatening both crops’ livestock and drinking water – productivity and health. Ocean areas already face serious challenges.</a:t>
          </a:r>
          <a:endParaRPr lang="en-US" dirty="0"/>
        </a:p>
      </dgm:t>
    </dgm:pt>
    <dgm:pt modelId="{8594D2E8-24C8-4A0C-845E-FA60DDB132E8}" type="parTrans" cxnId="{3099B934-690C-487B-8C9A-6BDF6185286A}">
      <dgm:prSet/>
      <dgm:spPr/>
      <dgm:t>
        <a:bodyPr/>
        <a:lstStyle/>
        <a:p>
          <a:endParaRPr lang="en-US"/>
        </a:p>
      </dgm:t>
    </dgm:pt>
    <dgm:pt modelId="{56A382CD-F10B-496D-BC93-249D43EEA90E}" type="sibTrans" cxnId="{3099B934-690C-487B-8C9A-6BDF6185286A}">
      <dgm:prSet/>
      <dgm:spPr/>
      <dgm:t>
        <a:bodyPr/>
        <a:lstStyle/>
        <a:p>
          <a:endParaRPr lang="en-US"/>
        </a:p>
      </dgm:t>
    </dgm:pt>
    <dgm:pt modelId="{772B2A2D-B924-4A28-AA3E-60407B7F5C12}">
      <dgm:prSet/>
      <dgm:spPr/>
      <dgm:t>
        <a:bodyPr/>
        <a:lstStyle/>
        <a:p>
          <a:r>
            <a:rPr lang="en-IN" dirty="0"/>
            <a:t>Adaption of </a:t>
          </a:r>
          <a:r>
            <a:rPr lang="en-IN" dirty="0" err="1"/>
            <a:t>Prakrutik</a:t>
          </a:r>
          <a:r>
            <a:rPr lang="en-IN" dirty="0"/>
            <a:t> </a:t>
          </a:r>
          <a:r>
            <a:rPr lang="en-IN" dirty="0" err="1"/>
            <a:t>Kheti</a:t>
          </a:r>
          <a:r>
            <a:rPr lang="en-IN" dirty="0"/>
            <a:t> is need of time – due to soil degradation and increasing cost of chemical inputs.  </a:t>
          </a:r>
          <a:endParaRPr lang="en-US" dirty="0"/>
        </a:p>
      </dgm:t>
    </dgm:pt>
    <dgm:pt modelId="{DCF80CEF-A69A-41B2-A1BC-9FEB68D08F90}" type="parTrans" cxnId="{A7C946AF-C943-4456-A2DE-92A116752F8B}">
      <dgm:prSet/>
      <dgm:spPr/>
      <dgm:t>
        <a:bodyPr/>
        <a:lstStyle/>
        <a:p>
          <a:endParaRPr lang="en-US"/>
        </a:p>
      </dgm:t>
    </dgm:pt>
    <dgm:pt modelId="{628B18CB-714D-479A-B23C-11689E465AC4}" type="sibTrans" cxnId="{A7C946AF-C943-4456-A2DE-92A116752F8B}">
      <dgm:prSet/>
      <dgm:spPr/>
      <dgm:t>
        <a:bodyPr/>
        <a:lstStyle/>
        <a:p>
          <a:endParaRPr lang="en-US"/>
        </a:p>
      </dgm:t>
    </dgm:pt>
    <dgm:pt modelId="{DBE8403F-8912-45F3-9F02-2ACCEE8FD03E}" type="pres">
      <dgm:prSet presAssocID="{225B3418-2FAC-4311-AEE7-AFAEB804BDEA}" presName="linear" presStyleCnt="0">
        <dgm:presLayoutVars>
          <dgm:animLvl val="lvl"/>
          <dgm:resizeHandles val="exact"/>
        </dgm:presLayoutVars>
      </dgm:prSet>
      <dgm:spPr/>
      <dgm:t>
        <a:bodyPr/>
        <a:lstStyle/>
        <a:p>
          <a:endParaRPr lang="en-US"/>
        </a:p>
      </dgm:t>
    </dgm:pt>
    <dgm:pt modelId="{177B5D53-6889-4EB6-AC98-6C801D119A0C}" type="pres">
      <dgm:prSet presAssocID="{0441DCB0-F854-4C1E-83F5-51F22A1FF14D}" presName="parentText" presStyleLbl="node1" presStyleIdx="0" presStyleCnt="2">
        <dgm:presLayoutVars>
          <dgm:chMax val="0"/>
          <dgm:bulletEnabled val="1"/>
        </dgm:presLayoutVars>
      </dgm:prSet>
      <dgm:spPr/>
      <dgm:t>
        <a:bodyPr/>
        <a:lstStyle/>
        <a:p>
          <a:endParaRPr lang="en-US"/>
        </a:p>
      </dgm:t>
    </dgm:pt>
    <dgm:pt modelId="{3AA5C7A6-9E35-447F-BA19-78DD52E7FB0A}" type="pres">
      <dgm:prSet presAssocID="{0441DCB0-F854-4C1E-83F5-51F22A1FF14D}" presName="childText" presStyleLbl="revTx" presStyleIdx="0" presStyleCnt="2">
        <dgm:presLayoutVars>
          <dgm:bulletEnabled val="1"/>
        </dgm:presLayoutVars>
      </dgm:prSet>
      <dgm:spPr/>
      <dgm:t>
        <a:bodyPr/>
        <a:lstStyle/>
        <a:p>
          <a:endParaRPr lang="en-US"/>
        </a:p>
      </dgm:t>
    </dgm:pt>
    <dgm:pt modelId="{961C2E39-36F3-4529-8A26-2DE207ED759D}" type="pres">
      <dgm:prSet presAssocID="{1CBE38F7-71B6-499D-8176-5F8ECFECD928}" presName="parentText" presStyleLbl="node1" presStyleIdx="1" presStyleCnt="2">
        <dgm:presLayoutVars>
          <dgm:chMax val="0"/>
          <dgm:bulletEnabled val="1"/>
        </dgm:presLayoutVars>
      </dgm:prSet>
      <dgm:spPr/>
      <dgm:t>
        <a:bodyPr/>
        <a:lstStyle/>
        <a:p>
          <a:endParaRPr lang="en-US"/>
        </a:p>
      </dgm:t>
    </dgm:pt>
    <dgm:pt modelId="{1C2317D1-3F81-44B7-9A51-ED8D47D54AB1}" type="pres">
      <dgm:prSet presAssocID="{1CBE38F7-71B6-499D-8176-5F8ECFECD928}" presName="childText" presStyleLbl="revTx" presStyleIdx="1" presStyleCnt="2">
        <dgm:presLayoutVars>
          <dgm:bulletEnabled val="1"/>
        </dgm:presLayoutVars>
      </dgm:prSet>
      <dgm:spPr/>
      <dgm:t>
        <a:bodyPr/>
        <a:lstStyle/>
        <a:p>
          <a:endParaRPr lang="en-US"/>
        </a:p>
      </dgm:t>
    </dgm:pt>
  </dgm:ptLst>
  <dgm:cxnLst>
    <dgm:cxn modelId="{C327C8F9-3186-4627-9B07-25E7EDA9F02B}" srcId="{225B3418-2FAC-4311-AEE7-AFAEB804BDEA}" destId="{0441DCB0-F854-4C1E-83F5-51F22A1FF14D}" srcOrd="0" destOrd="0" parTransId="{7A273936-FA91-454C-9D65-6516A98036B3}" sibTransId="{D945C75F-5FA4-413F-9491-FFA8D3D44D41}"/>
    <dgm:cxn modelId="{ADB4A441-B9C1-480E-B645-A91FECB17155}" srcId="{0441DCB0-F854-4C1E-83F5-51F22A1FF14D}" destId="{7B169AF9-2A3A-4C54-B7EA-CE2B1F584BE5}" srcOrd="0" destOrd="0" parTransId="{56797BF3-BDE7-41C9-818D-7FC6406B6B29}" sibTransId="{DA9F35B6-C1AD-4B73-905E-EDD9CF6DDBA6}"/>
    <dgm:cxn modelId="{A5C0F59C-FDBD-4B5E-95B3-BCF62DD4426A}" type="presOf" srcId="{F1ACB0EE-9CF5-409A-BC6C-52B75A0D7C6F}" destId="{1C2317D1-3F81-44B7-9A51-ED8D47D54AB1}" srcOrd="0" destOrd="2" presId="urn:microsoft.com/office/officeart/2005/8/layout/vList2"/>
    <dgm:cxn modelId="{3099B934-690C-487B-8C9A-6BDF6185286A}" srcId="{1CBE38F7-71B6-499D-8176-5F8ECFECD928}" destId="{6C1AF650-7687-4244-A2BE-6F87AAC6879C}" srcOrd="3" destOrd="0" parTransId="{8594D2E8-24C8-4A0C-845E-FA60DDB132E8}" sibTransId="{56A382CD-F10B-496D-BC93-249D43EEA90E}"/>
    <dgm:cxn modelId="{C85C86FD-FC9A-40F4-A9AE-33FD827815DF}" srcId="{1CBE38F7-71B6-499D-8176-5F8ECFECD928}" destId="{F1ACB0EE-9CF5-409A-BC6C-52B75A0D7C6F}" srcOrd="2" destOrd="0" parTransId="{1B9E1E45-9268-4138-ACCA-2802DF3A531A}" sibTransId="{9340ECE6-5A30-46F2-BA5C-09E3501F8F8D}"/>
    <dgm:cxn modelId="{4CCF359E-F987-4082-A880-5212C5C11F74}" srcId="{0441DCB0-F854-4C1E-83F5-51F22A1FF14D}" destId="{86CC4142-E7F1-461F-B8A7-C4732AA37135}" srcOrd="3" destOrd="0" parTransId="{B7126AA8-CD37-449C-9DD6-DCBFCB464DD5}" sibTransId="{BF7177B2-11C6-476C-AE05-A96E22173FEC}"/>
    <dgm:cxn modelId="{CB25C974-F5ED-4957-B8BE-364ABFCD5B98}" type="presOf" srcId="{86CC4142-E7F1-461F-B8A7-C4732AA37135}" destId="{3AA5C7A6-9E35-447F-BA19-78DD52E7FB0A}" srcOrd="0" destOrd="3" presId="urn:microsoft.com/office/officeart/2005/8/layout/vList2"/>
    <dgm:cxn modelId="{16BF9C23-8156-498B-8646-6B7CF2A7B610}" srcId="{1CBE38F7-71B6-499D-8176-5F8ECFECD928}" destId="{58A669CE-55A0-4310-A9F9-8814EFCA4950}" srcOrd="0" destOrd="0" parTransId="{11EBD0AD-0EA5-4FC1-8691-6226DCC3E064}" sibTransId="{AAA594DC-6BF3-4609-83B5-6DEBD5F9EF3D}"/>
    <dgm:cxn modelId="{B249881B-00C3-428A-9498-ADDF2A4F2E3F}" srcId="{1CBE38F7-71B6-499D-8176-5F8ECFECD928}" destId="{274F5519-8FA0-4A5F-B71D-A74DCA81B2C0}" srcOrd="1" destOrd="0" parTransId="{18B32166-B54B-415D-8DF6-EFD091E7A39B}" sibTransId="{E19C057D-4EC8-439B-8A63-906946F512D4}"/>
    <dgm:cxn modelId="{7D9F94C2-CCC7-49F6-A181-95ABE5FEF84A}" srcId="{0441DCB0-F854-4C1E-83F5-51F22A1FF14D}" destId="{4DD16D16-3BDE-43FC-A971-2BFB1E326C0D}" srcOrd="2" destOrd="0" parTransId="{DE300E87-8C0F-494C-9749-2C4E2D298BB3}" sibTransId="{8406E35F-152E-4DD6-97EB-CB816D425AF1}"/>
    <dgm:cxn modelId="{6BC345FF-D30B-48BD-90DA-1F477F8056D4}" type="presOf" srcId="{7D291116-9EE4-4B16-B1BC-15958F957C2E}" destId="{3AA5C7A6-9E35-447F-BA19-78DD52E7FB0A}" srcOrd="0" destOrd="1" presId="urn:microsoft.com/office/officeart/2005/8/layout/vList2"/>
    <dgm:cxn modelId="{095354A4-6F30-4C31-9734-B57C3DB8265B}" type="presOf" srcId="{0441DCB0-F854-4C1E-83F5-51F22A1FF14D}" destId="{177B5D53-6889-4EB6-AC98-6C801D119A0C}" srcOrd="0" destOrd="0" presId="urn:microsoft.com/office/officeart/2005/8/layout/vList2"/>
    <dgm:cxn modelId="{7FDF7F2C-3EE1-459E-9B61-0E0F225838B7}" type="presOf" srcId="{ACE84501-6610-4805-B9CA-6388264BE064}" destId="{3AA5C7A6-9E35-447F-BA19-78DD52E7FB0A}" srcOrd="0" destOrd="4" presId="urn:microsoft.com/office/officeart/2005/8/layout/vList2"/>
    <dgm:cxn modelId="{B33CA1A8-2DEC-4019-9660-62BF565A5B59}" type="presOf" srcId="{7B169AF9-2A3A-4C54-B7EA-CE2B1F584BE5}" destId="{3AA5C7A6-9E35-447F-BA19-78DD52E7FB0A}" srcOrd="0" destOrd="0" presId="urn:microsoft.com/office/officeart/2005/8/layout/vList2"/>
    <dgm:cxn modelId="{F1BAD8B2-9570-4274-A7E0-5D9D37096155}" type="presOf" srcId="{6C1AF650-7687-4244-A2BE-6F87AAC6879C}" destId="{1C2317D1-3F81-44B7-9A51-ED8D47D54AB1}" srcOrd="0" destOrd="3" presId="urn:microsoft.com/office/officeart/2005/8/layout/vList2"/>
    <dgm:cxn modelId="{84C118E7-9537-4BE4-8A48-A3BD83DAF85B}" srcId="{0441DCB0-F854-4C1E-83F5-51F22A1FF14D}" destId="{56A843DE-565C-4BA8-95D9-D66DCA042B4D}" srcOrd="5" destOrd="0" parTransId="{8E91CDFD-E183-4DC5-8723-DCACEF368B10}" sibTransId="{82688B71-43BA-40F9-8EA8-C0CB265ADBFE}"/>
    <dgm:cxn modelId="{A7C946AF-C943-4456-A2DE-92A116752F8B}" srcId="{1CBE38F7-71B6-499D-8176-5F8ECFECD928}" destId="{772B2A2D-B924-4A28-AA3E-60407B7F5C12}" srcOrd="4" destOrd="0" parTransId="{DCF80CEF-A69A-41B2-A1BC-9FEB68D08F90}" sibTransId="{628B18CB-714D-479A-B23C-11689E465AC4}"/>
    <dgm:cxn modelId="{2DBD8922-3EE6-4C23-B74B-20F1028BDFC6}" srcId="{0441DCB0-F854-4C1E-83F5-51F22A1FF14D}" destId="{ACE84501-6610-4805-B9CA-6388264BE064}" srcOrd="4" destOrd="0" parTransId="{24FD842D-6D75-4A78-9C57-9A97DCAEF714}" sibTransId="{DB70BDFD-E0E3-4D81-9FDB-9B4BF69EF7CD}"/>
    <dgm:cxn modelId="{7CED6C54-2C48-4ECB-892F-1863B4FBDED0}" type="presOf" srcId="{772B2A2D-B924-4A28-AA3E-60407B7F5C12}" destId="{1C2317D1-3F81-44B7-9A51-ED8D47D54AB1}" srcOrd="0" destOrd="4" presId="urn:microsoft.com/office/officeart/2005/8/layout/vList2"/>
    <dgm:cxn modelId="{22750F42-0202-47A6-ACA7-199ED45F4063}" type="presOf" srcId="{56A843DE-565C-4BA8-95D9-D66DCA042B4D}" destId="{3AA5C7A6-9E35-447F-BA19-78DD52E7FB0A}" srcOrd="0" destOrd="5" presId="urn:microsoft.com/office/officeart/2005/8/layout/vList2"/>
    <dgm:cxn modelId="{E80DF763-362D-45F0-815D-7D0ADF553FD3}" type="presOf" srcId="{58A669CE-55A0-4310-A9F9-8814EFCA4950}" destId="{1C2317D1-3F81-44B7-9A51-ED8D47D54AB1}" srcOrd="0" destOrd="0" presId="urn:microsoft.com/office/officeart/2005/8/layout/vList2"/>
    <dgm:cxn modelId="{4FC06626-0A7D-4A2E-A6CF-D3A53D99FDFD}" srcId="{0441DCB0-F854-4C1E-83F5-51F22A1FF14D}" destId="{7D291116-9EE4-4B16-B1BC-15958F957C2E}" srcOrd="1" destOrd="0" parTransId="{0F0D04C8-FDD5-49BF-80B2-5E9B23AC87EB}" sibTransId="{09B7994A-E3D8-4F0D-BE8D-18BE497D06C2}"/>
    <dgm:cxn modelId="{34ABE800-D1EC-4ACA-82D7-CC23B7576E22}" srcId="{225B3418-2FAC-4311-AEE7-AFAEB804BDEA}" destId="{1CBE38F7-71B6-499D-8176-5F8ECFECD928}" srcOrd="1" destOrd="0" parTransId="{C2AEA6F8-BE38-49EB-B6B0-238D6556A27B}" sibTransId="{BCA7A4FC-62BD-4366-97E5-8E0FA4E9F70E}"/>
    <dgm:cxn modelId="{C6FE383E-2AF6-4522-A888-8A3B0F1C66B9}" type="presOf" srcId="{4DD16D16-3BDE-43FC-A971-2BFB1E326C0D}" destId="{3AA5C7A6-9E35-447F-BA19-78DD52E7FB0A}" srcOrd="0" destOrd="2" presId="urn:microsoft.com/office/officeart/2005/8/layout/vList2"/>
    <dgm:cxn modelId="{9D2092CE-A528-4829-8DA0-AF01D47D7AFB}" type="presOf" srcId="{225B3418-2FAC-4311-AEE7-AFAEB804BDEA}" destId="{DBE8403F-8912-45F3-9F02-2ACCEE8FD03E}" srcOrd="0" destOrd="0" presId="urn:microsoft.com/office/officeart/2005/8/layout/vList2"/>
    <dgm:cxn modelId="{FE98C1F8-A043-41D2-B593-2D2649CD098F}" type="presOf" srcId="{274F5519-8FA0-4A5F-B71D-A74DCA81B2C0}" destId="{1C2317D1-3F81-44B7-9A51-ED8D47D54AB1}" srcOrd="0" destOrd="1" presId="urn:microsoft.com/office/officeart/2005/8/layout/vList2"/>
    <dgm:cxn modelId="{C373477E-5394-411F-9929-440A99D21EF3}" type="presOf" srcId="{1CBE38F7-71B6-499D-8176-5F8ECFECD928}" destId="{961C2E39-36F3-4529-8A26-2DE207ED759D}" srcOrd="0" destOrd="0" presId="urn:microsoft.com/office/officeart/2005/8/layout/vList2"/>
    <dgm:cxn modelId="{05B189D3-922D-497D-8CC4-CCCAF50AD89D}" type="presParOf" srcId="{DBE8403F-8912-45F3-9F02-2ACCEE8FD03E}" destId="{177B5D53-6889-4EB6-AC98-6C801D119A0C}" srcOrd="0" destOrd="0" presId="urn:microsoft.com/office/officeart/2005/8/layout/vList2"/>
    <dgm:cxn modelId="{76EC591C-0E40-43BB-968B-AD9D227E9D17}" type="presParOf" srcId="{DBE8403F-8912-45F3-9F02-2ACCEE8FD03E}" destId="{3AA5C7A6-9E35-447F-BA19-78DD52E7FB0A}" srcOrd="1" destOrd="0" presId="urn:microsoft.com/office/officeart/2005/8/layout/vList2"/>
    <dgm:cxn modelId="{C53DFC9A-C019-4605-BBA4-FF57D37CCA43}" type="presParOf" srcId="{DBE8403F-8912-45F3-9F02-2ACCEE8FD03E}" destId="{961C2E39-36F3-4529-8A26-2DE207ED759D}" srcOrd="2" destOrd="0" presId="urn:microsoft.com/office/officeart/2005/8/layout/vList2"/>
    <dgm:cxn modelId="{4CC81715-AED4-4151-A273-D2AB3473E3DB}" type="presParOf" srcId="{DBE8403F-8912-45F3-9F02-2ACCEE8FD03E}" destId="{1C2317D1-3F81-44B7-9A51-ED8D47D54AB1}"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F22410-9357-4258-BAE3-87C4CD72D8AD}" type="doc">
      <dgm:prSet loTypeId="urn:microsoft.com/office/officeart/2005/8/layout/default#6" loCatId="list" qsTypeId="urn:microsoft.com/office/officeart/2005/8/quickstyle/simple1" qsCatId="simple" csTypeId="urn:microsoft.com/office/officeart/2005/8/colors/colorful5" csCatId="colorful" phldr="1"/>
      <dgm:spPr/>
      <dgm:t>
        <a:bodyPr/>
        <a:lstStyle/>
        <a:p>
          <a:endParaRPr lang="en-US"/>
        </a:p>
      </dgm:t>
    </dgm:pt>
    <dgm:pt modelId="{787EE624-2E23-44FC-B41B-CF4FD3864EC9}">
      <dgm:prSet/>
      <dgm:spPr/>
      <dgm:t>
        <a:bodyPr/>
        <a:lstStyle/>
        <a:p>
          <a:r>
            <a:rPr lang="en-US" b="1" dirty="0"/>
            <a:t>Participatory planning</a:t>
          </a:r>
          <a:r>
            <a:rPr lang="en-US" dirty="0"/>
            <a:t> – Women involved in topic selection &amp; design.</a:t>
          </a:r>
        </a:p>
      </dgm:t>
    </dgm:pt>
    <dgm:pt modelId="{7648C2A2-C3CA-46FE-9B1A-B7541C95B6F5}" type="parTrans" cxnId="{FD6E752F-F810-4F7E-8126-5B174AFC70EB}">
      <dgm:prSet/>
      <dgm:spPr/>
      <dgm:t>
        <a:bodyPr/>
        <a:lstStyle/>
        <a:p>
          <a:endParaRPr lang="en-US"/>
        </a:p>
      </dgm:t>
    </dgm:pt>
    <dgm:pt modelId="{6B580BE6-722E-4F1A-B742-02F28A310022}" type="sibTrans" cxnId="{FD6E752F-F810-4F7E-8126-5B174AFC70EB}">
      <dgm:prSet/>
      <dgm:spPr/>
      <dgm:t>
        <a:bodyPr/>
        <a:lstStyle/>
        <a:p>
          <a:endParaRPr lang="en-US"/>
        </a:p>
      </dgm:t>
    </dgm:pt>
    <dgm:pt modelId="{25304D4F-6C3D-49F0-B44A-1E678BA46636}">
      <dgm:prSet/>
      <dgm:spPr/>
      <dgm:t>
        <a:bodyPr/>
        <a:lstStyle/>
        <a:p>
          <a:r>
            <a:rPr lang="en-US" b="1" dirty="0"/>
            <a:t>Training &amp; Follow-up at village &amp; convenient timing</a:t>
          </a:r>
          <a:r>
            <a:rPr lang="en-US" dirty="0"/>
            <a:t> – Balances domestic responsibilities.</a:t>
          </a:r>
        </a:p>
      </dgm:t>
    </dgm:pt>
    <dgm:pt modelId="{167CAE5C-94C3-4122-AA26-3AB74012E400}" type="parTrans" cxnId="{EE4A0A01-9EC8-4FC2-A68A-5AF527194CD2}">
      <dgm:prSet/>
      <dgm:spPr/>
      <dgm:t>
        <a:bodyPr/>
        <a:lstStyle/>
        <a:p>
          <a:endParaRPr lang="en-US"/>
        </a:p>
      </dgm:t>
    </dgm:pt>
    <dgm:pt modelId="{9554A156-A747-4629-9D21-99C0CA2C3507}" type="sibTrans" cxnId="{EE4A0A01-9EC8-4FC2-A68A-5AF527194CD2}">
      <dgm:prSet/>
      <dgm:spPr/>
      <dgm:t>
        <a:bodyPr/>
        <a:lstStyle/>
        <a:p>
          <a:endParaRPr lang="en-US"/>
        </a:p>
      </dgm:t>
    </dgm:pt>
    <dgm:pt modelId="{7C630550-43FF-4C24-829D-F4DA8379655C}">
      <dgm:prSet/>
      <dgm:spPr/>
      <dgm:t>
        <a:bodyPr/>
        <a:lstStyle/>
        <a:p>
          <a:r>
            <a:rPr lang="en-US" b="1" dirty="0"/>
            <a:t>Direct presence of government experts</a:t>
          </a:r>
          <a:r>
            <a:rPr lang="en-US" dirty="0"/>
            <a:t> in each training.</a:t>
          </a:r>
        </a:p>
      </dgm:t>
    </dgm:pt>
    <dgm:pt modelId="{247FBDB4-730D-4592-AFC3-3EB08215608F}" type="parTrans" cxnId="{FA27D664-E0C7-4942-A6B4-6EB1003C6D7B}">
      <dgm:prSet/>
      <dgm:spPr/>
      <dgm:t>
        <a:bodyPr/>
        <a:lstStyle/>
        <a:p>
          <a:endParaRPr lang="en-US"/>
        </a:p>
      </dgm:t>
    </dgm:pt>
    <dgm:pt modelId="{9F180F03-BBE2-4C18-ADE5-448A0C6AC1DC}" type="sibTrans" cxnId="{FA27D664-E0C7-4942-A6B4-6EB1003C6D7B}">
      <dgm:prSet/>
      <dgm:spPr/>
      <dgm:t>
        <a:bodyPr/>
        <a:lstStyle/>
        <a:p>
          <a:endParaRPr lang="en-US"/>
        </a:p>
      </dgm:t>
    </dgm:pt>
    <dgm:pt modelId="{08993194-9DC1-40FC-A73F-00472BC486B1}">
      <dgm:prSet/>
      <dgm:spPr/>
      <dgm:t>
        <a:bodyPr/>
        <a:lstStyle/>
        <a:p>
          <a:r>
            <a:rPr lang="en-US" b="1" dirty="0"/>
            <a:t>Three-topic training guidebooks</a:t>
          </a:r>
          <a:r>
            <a:rPr lang="en-US" dirty="0"/>
            <a:t> – Practical, illustrated, easy language.</a:t>
          </a:r>
        </a:p>
      </dgm:t>
    </dgm:pt>
    <dgm:pt modelId="{A318939A-A39E-424C-9EDD-33CFACDE0042}" type="parTrans" cxnId="{0FB3607D-673C-463F-BC6C-93C9AB4CC51C}">
      <dgm:prSet/>
      <dgm:spPr/>
      <dgm:t>
        <a:bodyPr/>
        <a:lstStyle/>
        <a:p>
          <a:endParaRPr lang="en-US"/>
        </a:p>
      </dgm:t>
    </dgm:pt>
    <dgm:pt modelId="{69847D4B-E104-4BD3-8B56-DDBC40C29192}" type="sibTrans" cxnId="{0FB3607D-673C-463F-BC6C-93C9AB4CC51C}">
      <dgm:prSet/>
      <dgm:spPr/>
      <dgm:t>
        <a:bodyPr/>
        <a:lstStyle/>
        <a:p>
          <a:endParaRPr lang="en-US"/>
        </a:p>
      </dgm:t>
    </dgm:pt>
    <dgm:pt modelId="{00A5C4A6-A2D0-49EE-B457-8EA5698BE083}">
      <dgm:prSet/>
      <dgm:spPr/>
      <dgm:t>
        <a:bodyPr/>
        <a:lstStyle/>
        <a:p>
          <a:r>
            <a:rPr lang="en-US" b="1"/>
            <a:t>Free meals &amp; facilities</a:t>
          </a:r>
          <a:r>
            <a:rPr lang="en-US"/>
            <a:t> during training.</a:t>
          </a:r>
        </a:p>
      </dgm:t>
    </dgm:pt>
    <dgm:pt modelId="{DF315E4E-D85B-4D2C-8991-020F45E0D527}" type="parTrans" cxnId="{7E348733-87CD-40FF-ACBB-8D043315DBBE}">
      <dgm:prSet/>
      <dgm:spPr/>
      <dgm:t>
        <a:bodyPr/>
        <a:lstStyle/>
        <a:p>
          <a:endParaRPr lang="en-US"/>
        </a:p>
      </dgm:t>
    </dgm:pt>
    <dgm:pt modelId="{A33DD53F-0EF0-425A-A8C3-37DF457737BC}" type="sibTrans" cxnId="{7E348733-87CD-40FF-ACBB-8D043315DBBE}">
      <dgm:prSet/>
      <dgm:spPr/>
      <dgm:t>
        <a:bodyPr/>
        <a:lstStyle/>
        <a:p>
          <a:endParaRPr lang="en-US"/>
        </a:p>
      </dgm:t>
    </dgm:pt>
    <dgm:pt modelId="{A8CC182E-E5C3-48A8-B2C8-4087FB3F3A51}">
      <dgm:prSet/>
      <dgm:spPr/>
      <dgm:t>
        <a:bodyPr/>
        <a:lstStyle/>
        <a:p>
          <a:r>
            <a:rPr lang="en-US" b="1" dirty="0"/>
            <a:t>Pre- &amp; post-training reviews</a:t>
          </a:r>
          <a:r>
            <a:rPr lang="en-US" dirty="0"/>
            <a:t> with experts.</a:t>
          </a:r>
        </a:p>
      </dgm:t>
    </dgm:pt>
    <dgm:pt modelId="{73707E5A-65DF-4E06-87D9-589847BC9596}" type="parTrans" cxnId="{D86A9643-3DED-4927-9E3F-44FFC406D163}">
      <dgm:prSet/>
      <dgm:spPr/>
      <dgm:t>
        <a:bodyPr/>
        <a:lstStyle/>
        <a:p>
          <a:endParaRPr lang="en-US"/>
        </a:p>
      </dgm:t>
    </dgm:pt>
    <dgm:pt modelId="{C0E58127-1651-4614-8A9E-6D2FA94E2765}" type="sibTrans" cxnId="{D86A9643-3DED-4927-9E3F-44FFC406D163}">
      <dgm:prSet/>
      <dgm:spPr/>
      <dgm:t>
        <a:bodyPr/>
        <a:lstStyle/>
        <a:p>
          <a:endParaRPr lang="en-US"/>
        </a:p>
      </dgm:t>
    </dgm:pt>
    <dgm:pt modelId="{59E44740-0281-481E-BDB6-DB9E25472ECA}">
      <dgm:prSet/>
      <dgm:spPr/>
      <dgm:t>
        <a:bodyPr/>
        <a:lstStyle/>
        <a:p>
          <a:r>
            <a:rPr lang="en-US" b="1" dirty="0"/>
            <a:t>Feedback &amp; field visits</a:t>
          </a:r>
          <a:r>
            <a:rPr lang="en-US" dirty="0"/>
            <a:t> for continuous engagement.</a:t>
          </a:r>
        </a:p>
      </dgm:t>
    </dgm:pt>
    <dgm:pt modelId="{37735504-3640-4482-86E4-A85E0D30B567}" type="parTrans" cxnId="{4353FCA3-A179-4B02-9531-3F797EDA1FBF}">
      <dgm:prSet/>
      <dgm:spPr/>
      <dgm:t>
        <a:bodyPr/>
        <a:lstStyle/>
        <a:p>
          <a:endParaRPr lang="en-US"/>
        </a:p>
      </dgm:t>
    </dgm:pt>
    <dgm:pt modelId="{33002EDB-6513-48AA-A340-9B030EA949AE}" type="sibTrans" cxnId="{4353FCA3-A179-4B02-9531-3F797EDA1FBF}">
      <dgm:prSet/>
      <dgm:spPr/>
      <dgm:t>
        <a:bodyPr/>
        <a:lstStyle/>
        <a:p>
          <a:endParaRPr lang="en-US"/>
        </a:p>
      </dgm:t>
    </dgm:pt>
    <dgm:pt modelId="{61825FE3-4730-479A-90E1-DE72B94E0C5D}">
      <dgm:prSet/>
      <dgm:spPr/>
      <dgm:t>
        <a:bodyPr/>
        <a:lstStyle/>
        <a:p>
          <a:r>
            <a:rPr lang="en-US" b="1" dirty="0"/>
            <a:t>Coverage</a:t>
          </a:r>
          <a:r>
            <a:rPr lang="en-US" dirty="0"/>
            <a:t> – 5 districts × 10 villages × 50 women × 3 trainings = </a:t>
          </a:r>
          <a:r>
            <a:rPr lang="en-US" b="1" dirty="0"/>
            <a:t>2,500+ women trained</a:t>
          </a:r>
          <a:r>
            <a:rPr lang="en-US" dirty="0"/>
            <a:t>.</a:t>
          </a:r>
        </a:p>
      </dgm:t>
    </dgm:pt>
    <dgm:pt modelId="{4694D792-3A02-4982-B8E0-FA2CF507934D}" type="parTrans" cxnId="{B1598C4C-04E6-4918-AB05-742AF19D5685}">
      <dgm:prSet/>
      <dgm:spPr/>
      <dgm:t>
        <a:bodyPr/>
        <a:lstStyle/>
        <a:p>
          <a:endParaRPr lang="en-US"/>
        </a:p>
      </dgm:t>
    </dgm:pt>
    <dgm:pt modelId="{87E11CC8-7B42-4850-A928-2DFD3CC10F45}" type="sibTrans" cxnId="{B1598C4C-04E6-4918-AB05-742AF19D5685}">
      <dgm:prSet/>
      <dgm:spPr/>
      <dgm:t>
        <a:bodyPr/>
        <a:lstStyle/>
        <a:p>
          <a:endParaRPr lang="en-US"/>
        </a:p>
      </dgm:t>
    </dgm:pt>
    <dgm:pt modelId="{3120D6FA-041C-433F-BB70-F31C863966F0}">
      <dgm:prSet/>
      <dgm:spPr/>
      <dgm:t>
        <a:bodyPr/>
        <a:lstStyle/>
        <a:p>
          <a:r>
            <a:rPr lang="en-US" b="1" dirty="0"/>
            <a:t>Multi-stakeholder model</a:t>
          </a:r>
          <a:r>
            <a:rPr lang="en-US" dirty="0"/>
            <a:t> – State departments, experts, NGOs, NITI Aayog.</a:t>
          </a:r>
        </a:p>
      </dgm:t>
    </dgm:pt>
    <dgm:pt modelId="{6A6D5309-EA69-488C-9FBD-C130BC6B8DB8}" type="parTrans" cxnId="{43E4F50A-D8BC-48E2-8D6D-B320AC1C2A50}">
      <dgm:prSet/>
      <dgm:spPr/>
      <dgm:t>
        <a:bodyPr/>
        <a:lstStyle/>
        <a:p>
          <a:endParaRPr lang="en-US"/>
        </a:p>
      </dgm:t>
    </dgm:pt>
    <dgm:pt modelId="{B87BB8DA-1B4E-475F-89FC-687DCB2FF893}" type="sibTrans" cxnId="{43E4F50A-D8BC-48E2-8D6D-B320AC1C2A50}">
      <dgm:prSet/>
      <dgm:spPr/>
      <dgm:t>
        <a:bodyPr/>
        <a:lstStyle/>
        <a:p>
          <a:endParaRPr lang="en-US"/>
        </a:p>
      </dgm:t>
    </dgm:pt>
    <dgm:pt modelId="{ACDDD1C6-1E7E-449D-AFE6-485EF022E906}" type="pres">
      <dgm:prSet presAssocID="{F1F22410-9357-4258-BAE3-87C4CD72D8AD}" presName="diagram" presStyleCnt="0">
        <dgm:presLayoutVars>
          <dgm:dir/>
          <dgm:resizeHandles val="exact"/>
        </dgm:presLayoutVars>
      </dgm:prSet>
      <dgm:spPr/>
      <dgm:t>
        <a:bodyPr/>
        <a:lstStyle/>
        <a:p>
          <a:endParaRPr lang="en-US"/>
        </a:p>
      </dgm:t>
    </dgm:pt>
    <dgm:pt modelId="{853F108E-0750-4E94-AA28-2039FEF55188}" type="pres">
      <dgm:prSet presAssocID="{787EE624-2E23-44FC-B41B-CF4FD3864EC9}" presName="node" presStyleLbl="node1" presStyleIdx="0" presStyleCnt="9">
        <dgm:presLayoutVars>
          <dgm:bulletEnabled val="1"/>
        </dgm:presLayoutVars>
      </dgm:prSet>
      <dgm:spPr/>
      <dgm:t>
        <a:bodyPr/>
        <a:lstStyle/>
        <a:p>
          <a:endParaRPr lang="en-US"/>
        </a:p>
      </dgm:t>
    </dgm:pt>
    <dgm:pt modelId="{131F381C-C6C3-4571-BE79-11D93A6D2A6B}" type="pres">
      <dgm:prSet presAssocID="{6B580BE6-722E-4F1A-B742-02F28A310022}" presName="sibTrans" presStyleCnt="0"/>
      <dgm:spPr/>
    </dgm:pt>
    <dgm:pt modelId="{E5DFA5E5-1E0E-4C36-98F7-A691F191B6CF}" type="pres">
      <dgm:prSet presAssocID="{25304D4F-6C3D-49F0-B44A-1E678BA46636}" presName="node" presStyleLbl="node1" presStyleIdx="1" presStyleCnt="9">
        <dgm:presLayoutVars>
          <dgm:bulletEnabled val="1"/>
        </dgm:presLayoutVars>
      </dgm:prSet>
      <dgm:spPr/>
      <dgm:t>
        <a:bodyPr/>
        <a:lstStyle/>
        <a:p>
          <a:endParaRPr lang="en-US"/>
        </a:p>
      </dgm:t>
    </dgm:pt>
    <dgm:pt modelId="{4F77C846-B4DF-43B0-B92E-BCF0D714E508}" type="pres">
      <dgm:prSet presAssocID="{9554A156-A747-4629-9D21-99C0CA2C3507}" presName="sibTrans" presStyleCnt="0"/>
      <dgm:spPr/>
    </dgm:pt>
    <dgm:pt modelId="{9824FB83-DB6D-45BC-B8A1-36CA569FECBE}" type="pres">
      <dgm:prSet presAssocID="{7C630550-43FF-4C24-829D-F4DA8379655C}" presName="node" presStyleLbl="node1" presStyleIdx="2" presStyleCnt="9">
        <dgm:presLayoutVars>
          <dgm:bulletEnabled val="1"/>
        </dgm:presLayoutVars>
      </dgm:prSet>
      <dgm:spPr/>
      <dgm:t>
        <a:bodyPr/>
        <a:lstStyle/>
        <a:p>
          <a:endParaRPr lang="en-US"/>
        </a:p>
      </dgm:t>
    </dgm:pt>
    <dgm:pt modelId="{893D13A1-C4F5-404C-A4EE-F02785C5D034}" type="pres">
      <dgm:prSet presAssocID="{9F180F03-BBE2-4C18-ADE5-448A0C6AC1DC}" presName="sibTrans" presStyleCnt="0"/>
      <dgm:spPr/>
    </dgm:pt>
    <dgm:pt modelId="{189E289F-5429-4F59-95C7-8B5CABA572CA}" type="pres">
      <dgm:prSet presAssocID="{08993194-9DC1-40FC-A73F-00472BC486B1}" presName="node" presStyleLbl="node1" presStyleIdx="3" presStyleCnt="9">
        <dgm:presLayoutVars>
          <dgm:bulletEnabled val="1"/>
        </dgm:presLayoutVars>
      </dgm:prSet>
      <dgm:spPr/>
      <dgm:t>
        <a:bodyPr/>
        <a:lstStyle/>
        <a:p>
          <a:endParaRPr lang="en-US"/>
        </a:p>
      </dgm:t>
    </dgm:pt>
    <dgm:pt modelId="{0353164B-FCDD-432D-9BD3-BFC7B6F466C1}" type="pres">
      <dgm:prSet presAssocID="{69847D4B-E104-4BD3-8B56-DDBC40C29192}" presName="sibTrans" presStyleCnt="0"/>
      <dgm:spPr/>
    </dgm:pt>
    <dgm:pt modelId="{C9A413A3-9732-4680-8AB7-7AFA351BF00B}" type="pres">
      <dgm:prSet presAssocID="{00A5C4A6-A2D0-49EE-B457-8EA5698BE083}" presName="node" presStyleLbl="node1" presStyleIdx="4" presStyleCnt="9">
        <dgm:presLayoutVars>
          <dgm:bulletEnabled val="1"/>
        </dgm:presLayoutVars>
      </dgm:prSet>
      <dgm:spPr/>
      <dgm:t>
        <a:bodyPr/>
        <a:lstStyle/>
        <a:p>
          <a:endParaRPr lang="en-US"/>
        </a:p>
      </dgm:t>
    </dgm:pt>
    <dgm:pt modelId="{BD305FAE-DBA4-4D8F-A232-23C136936F0C}" type="pres">
      <dgm:prSet presAssocID="{A33DD53F-0EF0-425A-A8C3-37DF457737BC}" presName="sibTrans" presStyleCnt="0"/>
      <dgm:spPr/>
    </dgm:pt>
    <dgm:pt modelId="{C58F464D-9148-461A-8106-D615C6A79289}" type="pres">
      <dgm:prSet presAssocID="{A8CC182E-E5C3-48A8-B2C8-4087FB3F3A51}" presName="node" presStyleLbl="node1" presStyleIdx="5" presStyleCnt="9">
        <dgm:presLayoutVars>
          <dgm:bulletEnabled val="1"/>
        </dgm:presLayoutVars>
      </dgm:prSet>
      <dgm:spPr/>
      <dgm:t>
        <a:bodyPr/>
        <a:lstStyle/>
        <a:p>
          <a:endParaRPr lang="en-US"/>
        </a:p>
      </dgm:t>
    </dgm:pt>
    <dgm:pt modelId="{B73FAE0B-1818-4AA7-93D2-4072446454D0}" type="pres">
      <dgm:prSet presAssocID="{C0E58127-1651-4614-8A9E-6D2FA94E2765}" presName="sibTrans" presStyleCnt="0"/>
      <dgm:spPr/>
    </dgm:pt>
    <dgm:pt modelId="{E29A0184-F60B-46A4-8147-13AF52664FC7}" type="pres">
      <dgm:prSet presAssocID="{59E44740-0281-481E-BDB6-DB9E25472ECA}" presName="node" presStyleLbl="node1" presStyleIdx="6" presStyleCnt="9">
        <dgm:presLayoutVars>
          <dgm:bulletEnabled val="1"/>
        </dgm:presLayoutVars>
      </dgm:prSet>
      <dgm:spPr/>
      <dgm:t>
        <a:bodyPr/>
        <a:lstStyle/>
        <a:p>
          <a:endParaRPr lang="en-US"/>
        </a:p>
      </dgm:t>
    </dgm:pt>
    <dgm:pt modelId="{64D98BF0-5366-4166-9E54-46974712FCAF}" type="pres">
      <dgm:prSet presAssocID="{33002EDB-6513-48AA-A340-9B030EA949AE}" presName="sibTrans" presStyleCnt="0"/>
      <dgm:spPr/>
    </dgm:pt>
    <dgm:pt modelId="{5EBB3A0A-9C3F-4CB8-94BB-DD94BD795C9E}" type="pres">
      <dgm:prSet presAssocID="{61825FE3-4730-479A-90E1-DE72B94E0C5D}" presName="node" presStyleLbl="node1" presStyleIdx="7" presStyleCnt="9">
        <dgm:presLayoutVars>
          <dgm:bulletEnabled val="1"/>
        </dgm:presLayoutVars>
      </dgm:prSet>
      <dgm:spPr/>
      <dgm:t>
        <a:bodyPr/>
        <a:lstStyle/>
        <a:p>
          <a:endParaRPr lang="en-US"/>
        </a:p>
      </dgm:t>
    </dgm:pt>
    <dgm:pt modelId="{40FC042C-3AEA-493D-A46B-AA5E5D2C9B3E}" type="pres">
      <dgm:prSet presAssocID="{87E11CC8-7B42-4850-A928-2DFD3CC10F45}" presName="sibTrans" presStyleCnt="0"/>
      <dgm:spPr/>
    </dgm:pt>
    <dgm:pt modelId="{17E656C7-72BF-4193-B275-EC4F6013964B}" type="pres">
      <dgm:prSet presAssocID="{3120D6FA-041C-433F-BB70-F31C863966F0}" presName="node" presStyleLbl="node1" presStyleIdx="8" presStyleCnt="9">
        <dgm:presLayoutVars>
          <dgm:bulletEnabled val="1"/>
        </dgm:presLayoutVars>
      </dgm:prSet>
      <dgm:spPr/>
      <dgm:t>
        <a:bodyPr/>
        <a:lstStyle/>
        <a:p>
          <a:endParaRPr lang="en-US"/>
        </a:p>
      </dgm:t>
    </dgm:pt>
  </dgm:ptLst>
  <dgm:cxnLst>
    <dgm:cxn modelId="{1D0BA519-AA6F-4D46-9805-8C48CAE2BA1D}" type="presOf" srcId="{61825FE3-4730-479A-90E1-DE72B94E0C5D}" destId="{5EBB3A0A-9C3F-4CB8-94BB-DD94BD795C9E}" srcOrd="0" destOrd="0" presId="urn:microsoft.com/office/officeart/2005/8/layout/default#6"/>
    <dgm:cxn modelId="{4353FCA3-A179-4B02-9531-3F797EDA1FBF}" srcId="{F1F22410-9357-4258-BAE3-87C4CD72D8AD}" destId="{59E44740-0281-481E-BDB6-DB9E25472ECA}" srcOrd="6" destOrd="0" parTransId="{37735504-3640-4482-86E4-A85E0D30B567}" sibTransId="{33002EDB-6513-48AA-A340-9B030EA949AE}"/>
    <dgm:cxn modelId="{D86A9643-3DED-4927-9E3F-44FFC406D163}" srcId="{F1F22410-9357-4258-BAE3-87C4CD72D8AD}" destId="{A8CC182E-E5C3-48A8-B2C8-4087FB3F3A51}" srcOrd="5" destOrd="0" parTransId="{73707E5A-65DF-4E06-87D9-589847BC9596}" sibTransId="{C0E58127-1651-4614-8A9E-6D2FA94E2765}"/>
    <dgm:cxn modelId="{B1598C4C-04E6-4918-AB05-742AF19D5685}" srcId="{F1F22410-9357-4258-BAE3-87C4CD72D8AD}" destId="{61825FE3-4730-479A-90E1-DE72B94E0C5D}" srcOrd="7" destOrd="0" parTransId="{4694D792-3A02-4982-B8E0-FA2CF507934D}" sibTransId="{87E11CC8-7B42-4850-A928-2DFD3CC10F45}"/>
    <dgm:cxn modelId="{7E348733-87CD-40FF-ACBB-8D043315DBBE}" srcId="{F1F22410-9357-4258-BAE3-87C4CD72D8AD}" destId="{00A5C4A6-A2D0-49EE-B457-8EA5698BE083}" srcOrd="4" destOrd="0" parTransId="{DF315E4E-D85B-4D2C-8991-020F45E0D527}" sibTransId="{A33DD53F-0EF0-425A-A8C3-37DF457737BC}"/>
    <dgm:cxn modelId="{43E4F50A-D8BC-48E2-8D6D-B320AC1C2A50}" srcId="{F1F22410-9357-4258-BAE3-87C4CD72D8AD}" destId="{3120D6FA-041C-433F-BB70-F31C863966F0}" srcOrd="8" destOrd="0" parTransId="{6A6D5309-EA69-488C-9FBD-C130BC6B8DB8}" sibTransId="{B87BB8DA-1B4E-475F-89FC-687DCB2FF893}"/>
    <dgm:cxn modelId="{B482102B-2B25-4F9D-8EC8-BF465E5207F8}" type="presOf" srcId="{08993194-9DC1-40FC-A73F-00472BC486B1}" destId="{189E289F-5429-4F59-95C7-8B5CABA572CA}" srcOrd="0" destOrd="0" presId="urn:microsoft.com/office/officeart/2005/8/layout/default#6"/>
    <dgm:cxn modelId="{FE7F917C-8D57-4E66-9532-3B86E33F92B1}" type="presOf" srcId="{787EE624-2E23-44FC-B41B-CF4FD3864EC9}" destId="{853F108E-0750-4E94-AA28-2039FEF55188}" srcOrd="0" destOrd="0" presId="urn:microsoft.com/office/officeart/2005/8/layout/default#6"/>
    <dgm:cxn modelId="{FA27D664-E0C7-4942-A6B4-6EB1003C6D7B}" srcId="{F1F22410-9357-4258-BAE3-87C4CD72D8AD}" destId="{7C630550-43FF-4C24-829D-F4DA8379655C}" srcOrd="2" destOrd="0" parTransId="{247FBDB4-730D-4592-AFC3-3EB08215608F}" sibTransId="{9F180F03-BBE2-4C18-ADE5-448A0C6AC1DC}"/>
    <dgm:cxn modelId="{DC307BB5-CC31-429E-A5AB-B2CB137F18D4}" type="presOf" srcId="{A8CC182E-E5C3-48A8-B2C8-4087FB3F3A51}" destId="{C58F464D-9148-461A-8106-D615C6A79289}" srcOrd="0" destOrd="0" presId="urn:microsoft.com/office/officeart/2005/8/layout/default#6"/>
    <dgm:cxn modelId="{86326B2D-8719-4A6C-9FA6-82F5599D8F16}" type="presOf" srcId="{59E44740-0281-481E-BDB6-DB9E25472ECA}" destId="{E29A0184-F60B-46A4-8147-13AF52664FC7}" srcOrd="0" destOrd="0" presId="urn:microsoft.com/office/officeart/2005/8/layout/default#6"/>
    <dgm:cxn modelId="{9449D708-189F-46D4-AB85-8C2EAC8320B0}" type="presOf" srcId="{7C630550-43FF-4C24-829D-F4DA8379655C}" destId="{9824FB83-DB6D-45BC-B8A1-36CA569FECBE}" srcOrd="0" destOrd="0" presId="urn:microsoft.com/office/officeart/2005/8/layout/default#6"/>
    <dgm:cxn modelId="{FDAB3F3A-48CD-464B-9245-2C869D7D1164}" type="presOf" srcId="{00A5C4A6-A2D0-49EE-B457-8EA5698BE083}" destId="{C9A413A3-9732-4680-8AB7-7AFA351BF00B}" srcOrd="0" destOrd="0" presId="urn:microsoft.com/office/officeart/2005/8/layout/default#6"/>
    <dgm:cxn modelId="{D0A5D0DA-DFA8-41AF-9975-C137ACA85D41}" type="presOf" srcId="{F1F22410-9357-4258-BAE3-87C4CD72D8AD}" destId="{ACDDD1C6-1E7E-449D-AFE6-485EF022E906}" srcOrd="0" destOrd="0" presId="urn:microsoft.com/office/officeart/2005/8/layout/default#6"/>
    <dgm:cxn modelId="{FD6E752F-F810-4F7E-8126-5B174AFC70EB}" srcId="{F1F22410-9357-4258-BAE3-87C4CD72D8AD}" destId="{787EE624-2E23-44FC-B41B-CF4FD3864EC9}" srcOrd="0" destOrd="0" parTransId="{7648C2A2-C3CA-46FE-9B1A-B7541C95B6F5}" sibTransId="{6B580BE6-722E-4F1A-B742-02F28A310022}"/>
    <dgm:cxn modelId="{56F07015-D68A-4594-A4AD-780E1064D7D5}" type="presOf" srcId="{25304D4F-6C3D-49F0-B44A-1E678BA46636}" destId="{E5DFA5E5-1E0E-4C36-98F7-A691F191B6CF}" srcOrd="0" destOrd="0" presId="urn:microsoft.com/office/officeart/2005/8/layout/default#6"/>
    <dgm:cxn modelId="{EE4A0A01-9EC8-4FC2-A68A-5AF527194CD2}" srcId="{F1F22410-9357-4258-BAE3-87C4CD72D8AD}" destId="{25304D4F-6C3D-49F0-B44A-1E678BA46636}" srcOrd="1" destOrd="0" parTransId="{167CAE5C-94C3-4122-AA26-3AB74012E400}" sibTransId="{9554A156-A747-4629-9D21-99C0CA2C3507}"/>
    <dgm:cxn modelId="{DB31CC2F-BEFD-49C3-BC82-C99E83E9DF25}" type="presOf" srcId="{3120D6FA-041C-433F-BB70-F31C863966F0}" destId="{17E656C7-72BF-4193-B275-EC4F6013964B}" srcOrd="0" destOrd="0" presId="urn:microsoft.com/office/officeart/2005/8/layout/default#6"/>
    <dgm:cxn modelId="{0FB3607D-673C-463F-BC6C-93C9AB4CC51C}" srcId="{F1F22410-9357-4258-BAE3-87C4CD72D8AD}" destId="{08993194-9DC1-40FC-A73F-00472BC486B1}" srcOrd="3" destOrd="0" parTransId="{A318939A-A39E-424C-9EDD-33CFACDE0042}" sibTransId="{69847D4B-E104-4BD3-8B56-DDBC40C29192}"/>
    <dgm:cxn modelId="{836CA91C-D97A-430E-B6BE-BC58A12ECC28}" type="presParOf" srcId="{ACDDD1C6-1E7E-449D-AFE6-485EF022E906}" destId="{853F108E-0750-4E94-AA28-2039FEF55188}" srcOrd="0" destOrd="0" presId="urn:microsoft.com/office/officeart/2005/8/layout/default#6"/>
    <dgm:cxn modelId="{2B2CF522-F08B-4813-A069-EED52EFA543A}" type="presParOf" srcId="{ACDDD1C6-1E7E-449D-AFE6-485EF022E906}" destId="{131F381C-C6C3-4571-BE79-11D93A6D2A6B}" srcOrd="1" destOrd="0" presId="urn:microsoft.com/office/officeart/2005/8/layout/default#6"/>
    <dgm:cxn modelId="{5FB44B2E-078C-4B5B-81ED-A60E03EC2A86}" type="presParOf" srcId="{ACDDD1C6-1E7E-449D-AFE6-485EF022E906}" destId="{E5DFA5E5-1E0E-4C36-98F7-A691F191B6CF}" srcOrd="2" destOrd="0" presId="urn:microsoft.com/office/officeart/2005/8/layout/default#6"/>
    <dgm:cxn modelId="{3E6A66D4-12BB-4C0F-A8DD-84AF9CF50F9D}" type="presParOf" srcId="{ACDDD1C6-1E7E-449D-AFE6-485EF022E906}" destId="{4F77C846-B4DF-43B0-B92E-BCF0D714E508}" srcOrd="3" destOrd="0" presId="urn:microsoft.com/office/officeart/2005/8/layout/default#6"/>
    <dgm:cxn modelId="{D04C2946-A7C0-436C-BF58-ECD92534912A}" type="presParOf" srcId="{ACDDD1C6-1E7E-449D-AFE6-485EF022E906}" destId="{9824FB83-DB6D-45BC-B8A1-36CA569FECBE}" srcOrd="4" destOrd="0" presId="urn:microsoft.com/office/officeart/2005/8/layout/default#6"/>
    <dgm:cxn modelId="{66430872-7BF6-47F8-B9D8-1A2E5A79C668}" type="presParOf" srcId="{ACDDD1C6-1E7E-449D-AFE6-485EF022E906}" destId="{893D13A1-C4F5-404C-A4EE-F02785C5D034}" srcOrd="5" destOrd="0" presId="urn:microsoft.com/office/officeart/2005/8/layout/default#6"/>
    <dgm:cxn modelId="{8CE390B5-95BA-4519-AC49-8DCF037BCD76}" type="presParOf" srcId="{ACDDD1C6-1E7E-449D-AFE6-485EF022E906}" destId="{189E289F-5429-4F59-95C7-8B5CABA572CA}" srcOrd="6" destOrd="0" presId="urn:microsoft.com/office/officeart/2005/8/layout/default#6"/>
    <dgm:cxn modelId="{8092E322-DA57-4B3E-973D-F701249796EB}" type="presParOf" srcId="{ACDDD1C6-1E7E-449D-AFE6-485EF022E906}" destId="{0353164B-FCDD-432D-9BD3-BFC7B6F466C1}" srcOrd="7" destOrd="0" presId="urn:microsoft.com/office/officeart/2005/8/layout/default#6"/>
    <dgm:cxn modelId="{10EFBCB2-3974-4224-AF79-A53C3B62E581}" type="presParOf" srcId="{ACDDD1C6-1E7E-449D-AFE6-485EF022E906}" destId="{C9A413A3-9732-4680-8AB7-7AFA351BF00B}" srcOrd="8" destOrd="0" presId="urn:microsoft.com/office/officeart/2005/8/layout/default#6"/>
    <dgm:cxn modelId="{1DC75BC7-50F1-4396-9833-7DB7F2EEACF2}" type="presParOf" srcId="{ACDDD1C6-1E7E-449D-AFE6-485EF022E906}" destId="{BD305FAE-DBA4-4D8F-A232-23C136936F0C}" srcOrd="9" destOrd="0" presId="urn:microsoft.com/office/officeart/2005/8/layout/default#6"/>
    <dgm:cxn modelId="{94924281-1962-4CC1-8372-73B891A38B6A}" type="presParOf" srcId="{ACDDD1C6-1E7E-449D-AFE6-485EF022E906}" destId="{C58F464D-9148-461A-8106-D615C6A79289}" srcOrd="10" destOrd="0" presId="urn:microsoft.com/office/officeart/2005/8/layout/default#6"/>
    <dgm:cxn modelId="{F9576422-41F7-481E-96E3-13236C01E692}" type="presParOf" srcId="{ACDDD1C6-1E7E-449D-AFE6-485EF022E906}" destId="{B73FAE0B-1818-4AA7-93D2-4072446454D0}" srcOrd="11" destOrd="0" presId="urn:microsoft.com/office/officeart/2005/8/layout/default#6"/>
    <dgm:cxn modelId="{2C9F9BC2-6FA0-4ED1-A1C8-D45D2042D6DD}" type="presParOf" srcId="{ACDDD1C6-1E7E-449D-AFE6-485EF022E906}" destId="{E29A0184-F60B-46A4-8147-13AF52664FC7}" srcOrd="12" destOrd="0" presId="urn:microsoft.com/office/officeart/2005/8/layout/default#6"/>
    <dgm:cxn modelId="{0F17B36C-472E-40AD-AB92-EC744A987516}" type="presParOf" srcId="{ACDDD1C6-1E7E-449D-AFE6-485EF022E906}" destId="{64D98BF0-5366-4166-9E54-46974712FCAF}" srcOrd="13" destOrd="0" presId="urn:microsoft.com/office/officeart/2005/8/layout/default#6"/>
    <dgm:cxn modelId="{05B90393-63B3-4688-AC74-20B2EF696D69}" type="presParOf" srcId="{ACDDD1C6-1E7E-449D-AFE6-485EF022E906}" destId="{5EBB3A0A-9C3F-4CB8-94BB-DD94BD795C9E}" srcOrd="14" destOrd="0" presId="urn:microsoft.com/office/officeart/2005/8/layout/default#6"/>
    <dgm:cxn modelId="{F9F81CF3-F6EA-4FF3-8D69-95DA688FE614}" type="presParOf" srcId="{ACDDD1C6-1E7E-449D-AFE6-485EF022E906}" destId="{40FC042C-3AEA-493D-A46B-AA5E5D2C9B3E}" srcOrd="15" destOrd="0" presId="urn:microsoft.com/office/officeart/2005/8/layout/default#6"/>
    <dgm:cxn modelId="{28631FD7-6B6C-47A4-A698-3FC4C4BC81F5}" type="presParOf" srcId="{ACDDD1C6-1E7E-449D-AFE6-485EF022E906}" destId="{17E656C7-72BF-4193-B275-EC4F6013964B}" srcOrd="16" destOrd="0" presId="urn:microsoft.com/office/officeart/2005/8/layout/default#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004F28-523A-43C9-A4E9-C1A76B0491DE}"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A711EF49-BA85-41CB-B854-38212CABCAE8}">
      <dgm:prSet/>
      <dgm:spPr/>
      <dgm:t>
        <a:bodyPr/>
        <a:lstStyle/>
        <a:p>
          <a:r>
            <a:rPr lang="en-US" b="1" dirty="0"/>
            <a:t>Organized in collaboration with Optimus Unmanned Systems (Delhi based company). The program was conducted in four districts, where the team visited each district thrice to provide live demonstrations of the use of drones for agriculture. Through these drone demonstrations, women got to know about the Drone Didi scheme and also learnt about new technologies.</a:t>
          </a:r>
          <a:endParaRPr lang="en-US" dirty="0"/>
        </a:p>
      </dgm:t>
    </dgm:pt>
    <dgm:pt modelId="{8D598223-C5ED-4E1A-A37A-008C14E549DB}" type="parTrans" cxnId="{B5373EEF-91E3-48A7-875D-0DAE55E5FD8E}">
      <dgm:prSet/>
      <dgm:spPr/>
      <dgm:t>
        <a:bodyPr/>
        <a:lstStyle/>
        <a:p>
          <a:endParaRPr lang="en-US"/>
        </a:p>
      </dgm:t>
    </dgm:pt>
    <dgm:pt modelId="{D8842A37-E7F9-47DD-AF69-2017B947A9AB}" type="sibTrans" cxnId="{B5373EEF-91E3-48A7-875D-0DAE55E5FD8E}">
      <dgm:prSet/>
      <dgm:spPr/>
      <dgm:t>
        <a:bodyPr/>
        <a:lstStyle/>
        <a:p>
          <a:endParaRPr lang="en-US"/>
        </a:p>
      </dgm:t>
    </dgm:pt>
    <dgm:pt modelId="{2C120A39-89A4-48DB-BE16-280E752B0FD9}" type="pres">
      <dgm:prSet presAssocID="{F7004F28-523A-43C9-A4E9-C1A76B0491DE}" presName="linear" presStyleCnt="0">
        <dgm:presLayoutVars>
          <dgm:animLvl val="lvl"/>
          <dgm:resizeHandles val="exact"/>
        </dgm:presLayoutVars>
      </dgm:prSet>
      <dgm:spPr/>
      <dgm:t>
        <a:bodyPr/>
        <a:lstStyle/>
        <a:p>
          <a:endParaRPr lang="en-US"/>
        </a:p>
      </dgm:t>
    </dgm:pt>
    <dgm:pt modelId="{9D7FB31C-40C0-4CA4-A0F8-69D336DA2C55}" type="pres">
      <dgm:prSet presAssocID="{A711EF49-BA85-41CB-B854-38212CABCAE8}" presName="parentText" presStyleLbl="node1" presStyleIdx="0" presStyleCnt="1">
        <dgm:presLayoutVars>
          <dgm:chMax val="0"/>
          <dgm:bulletEnabled val="1"/>
        </dgm:presLayoutVars>
      </dgm:prSet>
      <dgm:spPr/>
      <dgm:t>
        <a:bodyPr/>
        <a:lstStyle/>
        <a:p>
          <a:endParaRPr lang="en-US"/>
        </a:p>
      </dgm:t>
    </dgm:pt>
  </dgm:ptLst>
  <dgm:cxnLst>
    <dgm:cxn modelId="{80CD3F08-BC79-495A-8EF5-CA99702BA5AF}" type="presOf" srcId="{A711EF49-BA85-41CB-B854-38212CABCAE8}" destId="{9D7FB31C-40C0-4CA4-A0F8-69D336DA2C55}" srcOrd="0" destOrd="0" presId="urn:microsoft.com/office/officeart/2005/8/layout/vList2"/>
    <dgm:cxn modelId="{B5373EEF-91E3-48A7-875D-0DAE55E5FD8E}" srcId="{F7004F28-523A-43C9-A4E9-C1A76B0491DE}" destId="{A711EF49-BA85-41CB-B854-38212CABCAE8}" srcOrd="0" destOrd="0" parTransId="{8D598223-C5ED-4E1A-A37A-008C14E549DB}" sibTransId="{D8842A37-E7F9-47DD-AF69-2017B947A9AB}"/>
    <dgm:cxn modelId="{BEBF4BCD-2337-445F-BB88-E65FD07DA5B8}" type="presOf" srcId="{F7004F28-523A-43C9-A4E9-C1A76B0491DE}" destId="{2C120A39-89A4-48DB-BE16-280E752B0FD9}" srcOrd="0" destOrd="0" presId="urn:microsoft.com/office/officeart/2005/8/layout/vList2"/>
    <dgm:cxn modelId="{DDF37EB4-514A-4594-9207-CEE7592F46DC}" type="presParOf" srcId="{2C120A39-89A4-48DB-BE16-280E752B0FD9}" destId="{9D7FB31C-40C0-4CA4-A0F8-69D336DA2C55}"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185350-D437-4A61-A0C7-26FB244F044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2288154-DF25-49D2-A1E4-95968C2D171D}">
      <dgm:prSet/>
      <dgm:spPr/>
      <dgm:t>
        <a:bodyPr/>
        <a:lstStyle/>
        <a:p>
          <a:pPr>
            <a:defRPr b="1"/>
          </a:pPr>
          <a:r>
            <a:rPr lang="en-IN" b="1" dirty="0"/>
            <a:t>Institutions &amp; Departments</a:t>
          </a:r>
          <a:endParaRPr lang="en-US" dirty="0"/>
        </a:p>
      </dgm:t>
    </dgm:pt>
    <dgm:pt modelId="{A6735AB0-A02E-4901-B09F-04EEC9500202}" type="parTrans" cxnId="{8FFB3566-4B58-4050-B55B-F500F72307B6}">
      <dgm:prSet/>
      <dgm:spPr/>
      <dgm:t>
        <a:bodyPr/>
        <a:lstStyle/>
        <a:p>
          <a:endParaRPr lang="en-US"/>
        </a:p>
      </dgm:t>
    </dgm:pt>
    <dgm:pt modelId="{366CC9C9-712D-452C-9E76-28B697B36876}" type="sibTrans" cxnId="{8FFB3566-4B58-4050-B55B-F500F72307B6}">
      <dgm:prSet/>
      <dgm:spPr/>
      <dgm:t>
        <a:bodyPr/>
        <a:lstStyle/>
        <a:p>
          <a:endParaRPr lang="en-US"/>
        </a:p>
      </dgm:t>
    </dgm:pt>
    <dgm:pt modelId="{494149AA-17A0-4674-9397-0678F42805E8}">
      <dgm:prSet custT="1"/>
      <dgm:spPr/>
      <dgm:t>
        <a:bodyPr/>
        <a:lstStyle/>
        <a:p>
          <a:r>
            <a:rPr lang="en-IN" sz="1400"/>
            <a:t>Optimus Unmanned Systems</a:t>
          </a:r>
          <a:endParaRPr lang="en-US" sz="1400" dirty="0"/>
        </a:p>
      </dgm:t>
    </dgm:pt>
    <dgm:pt modelId="{9C083F9D-C471-44BE-93DB-0BE52908B6F2}" type="parTrans" cxnId="{0D03A51D-DC79-4EEF-A53A-44C07BFAD6C3}">
      <dgm:prSet/>
      <dgm:spPr/>
      <dgm:t>
        <a:bodyPr/>
        <a:lstStyle/>
        <a:p>
          <a:endParaRPr lang="en-US"/>
        </a:p>
      </dgm:t>
    </dgm:pt>
    <dgm:pt modelId="{6A43DDB7-C7C6-43BC-BFD3-749D133CF324}" type="sibTrans" cxnId="{0D03A51D-DC79-4EEF-A53A-44C07BFAD6C3}">
      <dgm:prSet/>
      <dgm:spPr/>
      <dgm:t>
        <a:bodyPr/>
        <a:lstStyle/>
        <a:p>
          <a:endParaRPr lang="en-US"/>
        </a:p>
      </dgm:t>
    </dgm:pt>
    <dgm:pt modelId="{2C27C1D6-27F0-4759-B395-0CF70976520E}">
      <dgm:prSet custT="1"/>
      <dgm:spPr/>
      <dgm:t>
        <a:bodyPr/>
        <a:lstStyle/>
        <a:p>
          <a:r>
            <a:rPr lang="en-IN" sz="1400" dirty="0"/>
            <a:t>Panchayat</a:t>
          </a:r>
          <a:endParaRPr lang="en-US" sz="1400" dirty="0"/>
        </a:p>
      </dgm:t>
    </dgm:pt>
    <dgm:pt modelId="{7ADA265E-EFC2-4C4B-8772-0499A9C5D8EA}" type="parTrans" cxnId="{9A627B37-841D-42F7-ACE1-55FAD93DDE00}">
      <dgm:prSet/>
      <dgm:spPr/>
      <dgm:t>
        <a:bodyPr/>
        <a:lstStyle/>
        <a:p>
          <a:endParaRPr lang="en-US"/>
        </a:p>
      </dgm:t>
    </dgm:pt>
    <dgm:pt modelId="{4BCC9703-0BEC-4370-B266-CB07A6B52C9B}" type="sibTrans" cxnId="{9A627B37-841D-42F7-ACE1-55FAD93DDE00}">
      <dgm:prSet/>
      <dgm:spPr/>
      <dgm:t>
        <a:bodyPr/>
        <a:lstStyle/>
        <a:p>
          <a:endParaRPr lang="en-US"/>
        </a:p>
      </dgm:t>
    </dgm:pt>
    <dgm:pt modelId="{97369E15-B040-413D-88ED-343B0FA330BF}">
      <dgm:prSet custT="1"/>
      <dgm:spPr/>
      <dgm:t>
        <a:bodyPr/>
        <a:lstStyle/>
        <a:p>
          <a:r>
            <a:rPr lang="en-IN" sz="1400" dirty="0"/>
            <a:t>Krishi Vigyan Kendra (KVK)</a:t>
          </a:r>
          <a:endParaRPr lang="en-US" sz="1400" dirty="0"/>
        </a:p>
      </dgm:t>
    </dgm:pt>
    <dgm:pt modelId="{7156E22C-C323-4A5F-B8D9-1668A2CFD500}" type="parTrans" cxnId="{CB92D158-028E-479C-B78E-DCB81A89249B}">
      <dgm:prSet/>
      <dgm:spPr/>
      <dgm:t>
        <a:bodyPr/>
        <a:lstStyle/>
        <a:p>
          <a:endParaRPr lang="en-US"/>
        </a:p>
      </dgm:t>
    </dgm:pt>
    <dgm:pt modelId="{5D754609-ADE1-42F2-893C-9357D47BD94D}" type="sibTrans" cxnId="{CB92D158-028E-479C-B78E-DCB81A89249B}">
      <dgm:prSet/>
      <dgm:spPr/>
      <dgm:t>
        <a:bodyPr/>
        <a:lstStyle/>
        <a:p>
          <a:endParaRPr lang="en-US"/>
        </a:p>
      </dgm:t>
    </dgm:pt>
    <dgm:pt modelId="{B8404B0A-0404-4CF1-9750-FEC0700EC98E}">
      <dgm:prSet custT="1"/>
      <dgm:spPr/>
      <dgm:t>
        <a:bodyPr/>
        <a:lstStyle/>
        <a:p>
          <a:r>
            <a:rPr lang="en-IN" sz="1400" dirty="0"/>
            <a:t>District Agriculture Department</a:t>
          </a:r>
          <a:endParaRPr lang="en-US" sz="1400" dirty="0"/>
        </a:p>
      </dgm:t>
    </dgm:pt>
    <dgm:pt modelId="{78022E7C-AC69-4089-B41B-7E2FF8CC8295}" type="parTrans" cxnId="{C88148CA-C57E-468F-AB1B-C62BBA15DE2F}">
      <dgm:prSet/>
      <dgm:spPr/>
      <dgm:t>
        <a:bodyPr/>
        <a:lstStyle/>
        <a:p>
          <a:endParaRPr lang="en-US"/>
        </a:p>
      </dgm:t>
    </dgm:pt>
    <dgm:pt modelId="{270818A5-D80B-491C-99A5-C81818986D8F}" type="sibTrans" cxnId="{C88148CA-C57E-468F-AB1B-C62BBA15DE2F}">
      <dgm:prSet/>
      <dgm:spPr/>
      <dgm:t>
        <a:bodyPr/>
        <a:lstStyle/>
        <a:p>
          <a:endParaRPr lang="en-US"/>
        </a:p>
      </dgm:t>
    </dgm:pt>
    <dgm:pt modelId="{18B7E4F1-F731-4D75-BFE7-A25DCD7B749A}">
      <dgm:prSet custT="1"/>
      <dgm:spPr/>
      <dgm:t>
        <a:bodyPr/>
        <a:lstStyle/>
        <a:p>
          <a:r>
            <a:rPr lang="en-IN" sz="1400" dirty="0"/>
            <a:t>ATMA (Agricultural Technology Management Agency)</a:t>
          </a:r>
          <a:endParaRPr lang="en-US" sz="1400" dirty="0"/>
        </a:p>
      </dgm:t>
    </dgm:pt>
    <dgm:pt modelId="{EDD2E01F-C1FD-4C28-B635-A6CA79EBB9E9}" type="parTrans" cxnId="{790D611E-D7E7-477B-8C53-89387CC7458B}">
      <dgm:prSet/>
      <dgm:spPr/>
      <dgm:t>
        <a:bodyPr/>
        <a:lstStyle/>
        <a:p>
          <a:endParaRPr lang="en-US"/>
        </a:p>
      </dgm:t>
    </dgm:pt>
    <dgm:pt modelId="{6E564F01-599D-48EF-BE8A-B681E0C26578}" type="sibTrans" cxnId="{790D611E-D7E7-477B-8C53-89387CC7458B}">
      <dgm:prSet/>
      <dgm:spPr/>
      <dgm:t>
        <a:bodyPr/>
        <a:lstStyle/>
        <a:p>
          <a:endParaRPr lang="en-US"/>
        </a:p>
      </dgm:t>
    </dgm:pt>
    <dgm:pt modelId="{71B45D75-597F-4E22-9695-58B8A8445888}">
      <dgm:prSet custT="1"/>
      <dgm:spPr/>
      <dgm:t>
        <a:bodyPr/>
        <a:lstStyle/>
        <a:p>
          <a:r>
            <a:rPr lang="en-IN" sz="1400" dirty="0"/>
            <a:t>NABARD</a:t>
          </a:r>
          <a:endParaRPr lang="en-US" sz="1400" dirty="0"/>
        </a:p>
      </dgm:t>
    </dgm:pt>
    <dgm:pt modelId="{70100889-92A2-4F7A-9A2A-2F99EF8591E7}" type="parTrans" cxnId="{250D305D-1A56-46F7-8817-D8780940B885}">
      <dgm:prSet/>
      <dgm:spPr/>
      <dgm:t>
        <a:bodyPr/>
        <a:lstStyle/>
        <a:p>
          <a:endParaRPr lang="en-US"/>
        </a:p>
      </dgm:t>
    </dgm:pt>
    <dgm:pt modelId="{A6BFECF5-46A9-4243-A0E0-CD60F96DA4DC}" type="sibTrans" cxnId="{250D305D-1A56-46F7-8817-D8780940B885}">
      <dgm:prSet/>
      <dgm:spPr/>
      <dgm:t>
        <a:bodyPr/>
        <a:lstStyle/>
        <a:p>
          <a:endParaRPr lang="en-US"/>
        </a:p>
      </dgm:t>
    </dgm:pt>
    <dgm:pt modelId="{D1F0BE7C-BCF1-4A1B-851E-5C25E63A771E}">
      <dgm:prSet custT="1"/>
      <dgm:spPr/>
      <dgm:t>
        <a:bodyPr/>
        <a:lstStyle/>
        <a:p>
          <a:r>
            <a:rPr lang="en-IN" sz="1400"/>
            <a:t>Horticulture Department</a:t>
          </a:r>
          <a:endParaRPr lang="en-US" sz="1400" dirty="0"/>
        </a:p>
      </dgm:t>
    </dgm:pt>
    <dgm:pt modelId="{E4C45161-158F-4661-98A7-A28BEA841319}" type="parTrans" cxnId="{C4A699BB-71F6-4B04-9997-504B91EFFD06}">
      <dgm:prSet/>
      <dgm:spPr/>
      <dgm:t>
        <a:bodyPr/>
        <a:lstStyle/>
        <a:p>
          <a:endParaRPr lang="en-US"/>
        </a:p>
      </dgm:t>
    </dgm:pt>
    <dgm:pt modelId="{11A28C06-ADF7-486B-997F-746AE54A8D8A}" type="sibTrans" cxnId="{C4A699BB-71F6-4B04-9997-504B91EFFD06}">
      <dgm:prSet/>
      <dgm:spPr/>
      <dgm:t>
        <a:bodyPr/>
        <a:lstStyle/>
        <a:p>
          <a:endParaRPr lang="en-US"/>
        </a:p>
      </dgm:t>
    </dgm:pt>
    <dgm:pt modelId="{1C716A0D-A86A-4CD5-B99C-9EBD365AE97A}">
      <dgm:prSet custT="1"/>
      <dgm:spPr/>
      <dgm:t>
        <a:bodyPr/>
        <a:lstStyle/>
        <a:p>
          <a:r>
            <a:rPr lang="en-IN" sz="1400" dirty="0"/>
            <a:t>Agricultural Universities (Vice Chancellors &amp; Scientists)</a:t>
          </a:r>
          <a:endParaRPr lang="en-US" sz="1400" dirty="0"/>
        </a:p>
      </dgm:t>
    </dgm:pt>
    <dgm:pt modelId="{AF837EB3-0632-4DA8-BA3E-051B7059F115}" type="parTrans" cxnId="{A870AB0A-D05C-4248-9EC5-E48259A25658}">
      <dgm:prSet/>
      <dgm:spPr/>
      <dgm:t>
        <a:bodyPr/>
        <a:lstStyle/>
        <a:p>
          <a:endParaRPr lang="en-US"/>
        </a:p>
      </dgm:t>
    </dgm:pt>
    <dgm:pt modelId="{EE862876-B844-47B6-8043-9FADB8FAB3BB}" type="sibTrans" cxnId="{A870AB0A-D05C-4248-9EC5-E48259A25658}">
      <dgm:prSet/>
      <dgm:spPr/>
      <dgm:t>
        <a:bodyPr/>
        <a:lstStyle/>
        <a:p>
          <a:endParaRPr lang="en-US"/>
        </a:p>
      </dgm:t>
    </dgm:pt>
    <dgm:pt modelId="{D07BBB0C-21FE-43DC-A1F5-AEC2C255F551}">
      <dgm:prSet custT="1"/>
      <dgm:spPr/>
      <dgm:t>
        <a:bodyPr/>
        <a:lstStyle/>
        <a:p>
          <a:r>
            <a:rPr lang="en-IN" sz="1400"/>
            <a:t>CED Department</a:t>
          </a:r>
          <a:endParaRPr lang="en-US" sz="1400" dirty="0"/>
        </a:p>
      </dgm:t>
    </dgm:pt>
    <dgm:pt modelId="{9B0B06B3-321F-4162-B905-84C469644F6B}" type="parTrans" cxnId="{F4126E0A-78ED-4F16-9B51-FA378FD27500}">
      <dgm:prSet/>
      <dgm:spPr/>
      <dgm:t>
        <a:bodyPr/>
        <a:lstStyle/>
        <a:p>
          <a:endParaRPr lang="en-US"/>
        </a:p>
      </dgm:t>
    </dgm:pt>
    <dgm:pt modelId="{5DF9C796-ECD0-46BF-9C2D-DE97DEB77D27}" type="sibTrans" cxnId="{F4126E0A-78ED-4F16-9B51-FA378FD27500}">
      <dgm:prSet/>
      <dgm:spPr/>
      <dgm:t>
        <a:bodyPr/>
        <a:lstStyle/>
        <a:p>
          <a:endParaRPr lang="en-US"/>
        </a:p>
      </dgm:t>
    </dgm:pt>
    <dgm:pt modelId="{836344B0-6AF3-471E-9330-0F727DADD918}">
      <dgm:prSet/>
      <dgm:spPr/>
      <dgm:t>
        <a:bodyPr/>
        <a:lstStyle/>
        <a:p>
          <a:pPr>
            <a:defRPr b="1"/>
          </a:pPr>
          <a:r>
            <a:rPr lang="en-IN" b="1" dirty="0"/>
            <a:t>Government Leaders &amp; Policy Makers</a:t>
          </a:r>
          <a:endParaRPr lang="en-US" dirty="0"/>
        </a:p>
      </dgm:t>
    </dgm:pt>
    <dgm:pt modelId="{2C9C1A30-1C89-4616-B22E-A0E4E7C4057E}" type="parTrans" cxnId="{1DB1B703-BAA2-4DFC-964C-9045F63DEF74}">
      <dgm:prSet/>
      <dgm:spPr/>
      <dgm:t>
        <a:bodyPr/>
        <a:lstStyle/>
        <a:p>
          <a:endParaRPr lang="en-US"/>
        </a:p>
      </dgm:t>
    </dgm:pt>
    <dgm:pt modelId="{D83C7208-B5A8-4A02-804F-A9CFE4A84525}" type="sibTrans" cxnId="{1DB1B703-BAA2-4DFC-964C-9045F63DEF74}">
      <dgm:prSet/>
      <dgm:spPr/>
      <dgm:t>
        <a:bodyPr/>
        <a:lstStyle/>
        <a:p>
          <a:endParaRPr lang="en-US"/>
        </a:p>
      </dgm:t>
    </dgm:pt>
    <dgm:pt modelId="{4A6BA845-8CF5-4A50-8F4D-8448AD2E6EB1}">
      <dgm:prSet custT="1"/>
      <dgm:spPr/>
      <dgm:t>
        <a:bodyPr/>
        <a:lstStyle/>
        <a:p>
          <a:r>
            <a:rPr lang="en-IN" sz="1150" dirty="0"/>
            <a:t>Shri </a:t>
          </a:r>
          <a:r>
            <a:rPr lang="en-IN" sz="1150" dirty="0" err="1"/>
            <a:t>Raghavji</a:t>
          </a:r>
          <a:r>
            <a:rPr lang="en-IN" sz="1150" dirty="0"/>
            <a:t> Patel – Hon’ble Minister, Agriculture, Animal Husbandry, Cow Breeding and Fisheries, Government of Gujarat</a:t>
          </a:r>
          <a:endParaRPr lang="en-US" sz="1150" dirty="0"/>
        </a:p>
      </dgm:t>
    </dgm:pt>
    <dgm:pt modelId="{3D8B3BC6-B067-45BC-8674-DD8ACE65C9DD}" type="parTrans" cxnId="{B5FE5E34-76CA-438E-837A-A3D44ACCC108}">
      <dgm:prSet/>
      <dgm:spPr/>
      <dgm:t>
        <a:bodyPr/>
        <a:lstStyle/>
        <a:p>
          <a:endParaRPr lang="en-US"/>
        </a:p>
      </dgm:t>
    </dgm:pt>
    <dgm:pt modelId="{80787858-A5F2-4844-8C42-CC03F26897AA}" type="sibTrans" cxnId="{B5FE5E34-76CA-438E-837A-A3D44ACCC108}">
      <dgm:prSet/>
      <dgm:spPr/>
      <dgm:t>
        <a:bodyPr/>
        <a:lstStyle/>
        <a:p>
          <a:endParaRPr lang="en-US"/>
        </a:p>
      </dgm:t>
    </dgm:pt>
    <dgm:pt modelId="{FA0D58AC-F800-4AC8-8D2C-E89882C5C887}">
      <dgm:prSet custT="1"/>
      <dgm:spPr/>
      <dgm:t>
        <a:bodyPr/>
        <a:lstStyle/>
        <a:p>
          <a:r>
            <a:rPr lang="en-IN" sz="1150" dirty="0"/>
            <a:t>Hon’ble Shri </a:t>
          </a:r>
          <a:r>
            <a:rPr lang="en-IN" sz="1150" dirty="0" err="1"/>
            <a:t>Parshottam</a:t>
          </a:r>
          <a:r>
            <a:rPr lang="en-IN" sz="1150" dirty="0"/>
            <a:t> </a:t>
          </a:r>
          <a:r>
            <a:rPr lang="en-IN" sz="1150" dirty="0" err="1"/>
            <a:t>Rupala</a:t>
          </a:r>
          <a:r>
            <a:rPr lang="en-IN" sz="1150" dirty="0"/>
            <a:t> – Hon’ble MP (Lok Sabha) &amp; Former Union Minister, Department of Fisheries, Animal Husbandry &amp; Dairying, Government of India</a:t>
          </a:r>
          <a:endParaRPr lang="en-US" sz="1150" dirty="0"/>
        </a:p>
      </dgm:t>
    </dgm:pt>
    <dgm:pt modelId="{25F491AF-4E02-4B0A-8EF4-BC8F725E6E77}" type="parTrans" cxnId="{FCF8C728-5C75-46F6-B424-BA94AC5BD4AE}">
      <dgm:prSet/>
      <dgm:spPr/>
      <dgm:t>
        <a:bodyPr/>
        <a:lstStyle/>
        <a:p>
          <a:endParaRPr lang="en-US"/>
        </a:p>
      </dgm:t>
    </dgm:pt>
    <dgm:pt modelId="{42F49F6B-2CF8-44C1-BB6B-78D1AC70E793}" type="sibTrans" cxnId="{FCF8C728-5C75-46F6-B424-BA94AC5BD4AE}">
      <dgm:prSet/>
      <dgm:spPr/>
      <dgm:t>
        <a:bodyPr/>
        <a:lstStyle/>
        <a:p>
          <a:endParaRPr lang="en-US"/>
        </a:p>
      </dgm:t>
    </dgm:pt>
    <dgm:pt modelId="{69626009-3E8E-44FE-8B32-C89E1C829D53}">
      <dgm:prSet custT="1"/>
      <dgm:spPr/>
      <dgm:t>
        <a:bodyPr/>
        <a:lstStyle/>
        <a:p>
          <a:r>
            <a:rPr lang="en-IN" sz="1150" dirty="0"/>
            <a:t>Hon’ble Shri Dilip Sanghani – Chairman, IFFCO &amp; GUJCOMASOL and Former Agriculture Minister, State of Gujarat</a:t>
          </a:r>
          <a:endParaRPr lang="en-US" sz="1150" dirty="0"/>
        </a:p>
      </dgm:t>
    </dgm:pt>
    <dgm:pt modelId="{8F4317C4-36FF-4CD2-A495-CA2C9858450D}" type="parTrans" cxnId="{6FEB0F0C-CBAD-4096-A606-1D2793929C12}">
      <dgm:prSet/>
      <dgm:spPr/>
      <dgm:t>
        <a:bodyPr/>
        <a:lstStyle/>
        <a:p>
          <a:endParaRPr lang="en-US"/>
        </a:p>
      </dgm:t>
    </dgm:pt>
    <dgm:pt modelId="{AF488E2D-83DC-4610-91D2-56E12930DBC1}" type="sibTrans" cxnId="{6FEB0F0C-CBAD-4096-A606-1D2793929C12}">
      <dgm:prSet/>
      <dgm:spPr/>
      <dgm:t>
        <a:bodyPr/>
        <a:lstStyle/>
        <a:p>
          <a:endParaRPr lang="en-US"/>
        </a:p>
      </dgm:t>
    </dgm:pt>
    <dgm:pt modelId="{B094C612-6AD8-42B0-81A9-D5BF5E11667D}">
      <dgm:prSet custT="1"/>
      <dgm:spPr/>
      <dgm:t>
        <a:bodyPr/>
        <a:lstStyle/>
        <a:p>
          <a:r>
            <a:rPr lang="en-IN" sz="1150"/>
            <a:t>Dr. Anju Sharma, IAS – Additional Chief Secretary, Agriculture, Government of Gujarat</a:t>
          </a:r>
          <a:endParaRPr lang="en-US" sz="1150" dirty="0"/>
        </a:p>
      </dgm:t>
    </dgm:pt>
    <dgm:pt modelId="{BB707CD2-F9D4-47B6-AC9B-7D55869E8D94}" type="parTrans" cxnId="{040DA073-89C5-4BFE-BF62-F69CE2CA80F2}">
      <dgm:prSet/>
      <dgm:spPr/>
      <dgm:t>
        <a:bodyPr/>
        <a:lstStyle/>
        <a:p>
          <a:endParaRPr lang="en-US"/>
        </a:p>
      </dgm:t>
    </dgm:pt>
    <dgm:pt modelId="{AB016285-8803-4652-ADCD-7690F2AE8530}" type="sibTrans" cxnId="{040DA073-89C5-4BFE-BF62-F69CE2CA80F2}">
      <dgm:prSet/>
      <dgm:spPr/>
      <dgm:t>
        <a:bodyPr/>
        <a:lstStyle/>
        <a:p>
          <a:endParaRPr lang="en-US"/>
        </a:p>
      </dgm:t>
    </dgm:pt>
    <dgm:pt modelId="{B09A1EB2-B118-475B-AC85-AD69F7F99C01}">
      <dgm:prSet/>
      <dgm:spPr/>
      <dgm:t>
        <a:bodyPr/>
        <a:lstStyle/>
        <a:p>
          <a:pPr>
            <a:defRPr b="1"/>
          </a:pPr>
          <a:r>
            <a:rPr lang="en-IN" b="1"/>
            <a:t>National &amp; International Experts</a:t>
          </a:r>
          <a:endParaRPr lang="en-US"/>
        </a:p>
      </dgm:t>
    </dgm:pt>
    <dgm:pt modelId="{E2BAF94E-D4AA-4A6F-81F5-BCF8276BFD54}" type="parTrans" cxnId="{BBFAB253-45E9-4BE6-9055-E10590E98AA1}">
      <dgm:prSet/>
      <dgm:spPr/>
      <dgm:t>
        <a:bodyPr/>
        <a:lstStyle/>
        <a:p>
          <a:endParaRPr lang="en-US"/>
        </a:p>
      </dgm:t>
    </dgm:pt>
    <dgm:pt modelId="{D1340104-3468-41A6-BA6E-EC077FBB4546}" type="sibTrans" cxnId="{BBFAB253-45E9-4BE6-9055-E10590E98AA1}">
      <dgm:prSet/>
      <dgm:spPr/>
      <dgm:t>
        <a:bodyPr/>
        <a:lstStyle/>
        <a:p>
          <a:endParaRPr lang="en-US"/>
        </a:p>
      </dgm:t>
    </dgm:pt>
    <dgm:pt modelId="{8E6E8AAA-C811-4E2E-8306-B29168A0E24A}">
      <dgm:prSet custT="1"/>
      <dgm:spPr/>
      <dgm:t>
        <a:bodyPr/>
        <a:lstStyle/>
        <a:p>
          <a:r>
            <a:rPr lang="en-IN" sz="1100" dirty="0"/>
            <a:t>Prof. Ramesh Chand – Hon’ble Member, NITI Aayog, Government of India</a:t>
          </a:r>
          <a:endParaRPr lang="en-US" sz="1100" dirty="0"/>
        </a:p>
      </dgm:t>
    </dgm:pt>
    <dgm:pt modelId="{DF10CE83-A099-47BB-AB1B-EAED0E8DB2D2}" type="parTrans" cxnId="{DD37444F-BA94-4A51-A512-6CAD71EBF37B}">
      <dgm:prSet/>
      <dgm:spPr/>
      <dgm:t>
        <a:bodyPr/>
        <a:lstStyle/>
        <a:p>
          <a:endParaRPr lang="en-US"/>
        </a:p>
      </dgm:t>
    </dgm:pt>
    <dgm:pt modelId="{14F71D7A-5B2E-4C7D-9FCA-48A74CCA5023}" type="sibTrans" cxnId="{DD37444F-BA94-4A51-A512-6CAD71EBF37B}">
      <dgm:prSet/>
      <dgm:spPr/>
      <dgm:t>
        <a:bodyPr/>
        <a:lstStyle/>
        <a:p>
          <a:endParaRPr lang="en-US"/>
        </a:p>
      </dgm:t>
    </dgm:pt>
    <dgm:pt modelId="{FF03952E-AA63-4BCC-BF86-5A691276AF53}">
      <dgm:prSet custT="1"/>
      <dgm:spPr/>
      <dgm:t>
        <a:bodyPr/>
        <a:lstStyle/>
        <a:p>
          <a:r>
            <a:rPr lang="en-IN" sz="1100" dirty="0"/>
            <a:t>Dr. V. K. Saraswat – Member, NITI Aayog &amp; Chancellor, Jawaharlal Nehru University</a:t>
          </a:r>
          <a:endParaRPr lang="en-US" sz="1100" dirty="0"/>
        </a:p>
      </dgm:t>
    </dgm:pt>
    <dgm:pt modelId="{E79CBF18-89FF-4AC5-B5C4-DFDAAA28ECD8}" type="parTrans" cxnId="{C6B4FA68-A172-4268-B20A-542E0072E7E5}">
      <dgm:prSet/>
      <dgm:spPr/>
      <dgm:t>
        <a:bodyPr/>
        <a:lstStyle/>
        <a:p>
          <a:endParaRPr lang="en-US"/>
        </a:p>
      </dgm:t>
    </dgm:pt>
    <dgm:pt modelId="{99D4DD7B-D11D-4724-A96F-1A4A0C405103}" type="sibTrans" cxnId="{C6B4FA68-A172-4268-B20A-542E0072E7E5}">
      <dgm:prSet/>
      <dgm:spPr/>
      <dgm:t>
        <a:bodyPr/>
        <a:lstStyle/>
        <a:p>
          <a:endParaRPr lang="en-US"/>
        </a:p>
      </dgm:t>
    </dgm:pt>
    <dgm:pt modelId="{FFB93A27-3067-474F-A10E-2403FE81EDDA}">
      <dgm:prSet custT="1"/>
      <dgm:spPr/>
      <dgm:t>
        <a:bodyPr/>
        <a:lstStyle/>
        <a:p>
          <a:r>
            <a:rPr lang="en-IN" sz="1100" dirty="0"/>
            <a:t>Dr. Neelam Patel – Senior Adviser (Agriculture), NITI Aayog</a:t>
          </a:r>
          <a:endParaRPr lang="en-US" sz="1100" dirty="0"/>
        </a:p>
      </dgm:t>
    </dgm:pt>
    <dgm:pt modelId="{1A97E11A-355E-4278-90A1-49761467CD28}" type="parTrans" cxnId="{5EE3EB1E-FF7F-4F8E-9F3E-F19C23D4BC79}">
      <dgm:prSet/>
      <dgm:spPr/>
      <dgm:t>
        <a:bodyPr/>
        <a:lstStyle/>
        <a:p>
          <a:endParaRPr lang="en-US"/>
        </a:p>
      </dgm:t>
    </dgm:pt>
    <dgm:pt modelId="{7CEA9673-5BB5-4E0E-8B69-EED7C6AF250C}" type="sibTrans" cxnId="{5EE3EB1E-FF7F-4F8E-9F3E-F19C23D4BC79}">
      <dgm:prSet/>
      <dgm:spPr/>
      <dgm:t>
        <a:bodyPr/>
        <a:lstStyle/>
        <a:p>
          <a:endParaRPr lang="en-US"/>
        </a:p>
      </dgm:t>
    </dgm:pt>
    <dgm:pt modelId="{BF73D7D0-B016-4D6A-91BA-9FB63CCA753D}">
      <dgm:prSet custT="1"/>
      <dgm:spPr/>
      <dgm:t>
        <a:bodyPr/>
        <a:lstStyle/>
        <a:p>
          <a:r>
            <a:rPr lang="en-IN" sz="1100" dirty="0"/>
            <a:t>V. V. </a:t>
          </a:r>
          <a:r>
            <a:rPr lang="en-IN" sz="1100" dirty="0" err="1"/>
            <a:t>Sadamate</a:t>
          </a:r>
          <a:r>
            <a:rPr lang="en-IN" sz="1100" dirty="0"/>
            <a:t> – Former Advisor (Agriculture), Planning Commission, Government of India</a:t>
          </a:r>
          <a:endParaRPr lang="en-US" sz="1100" dirty="0"/>
        </a:p>
      </dgm:t>
    </dgm:pt>
    <dgm:pt modelId="{3BB2949C-4256-4ECD-BE1E-11C5069CB4FA}" type="parTrans" cxnId="{ECCF14EF-6087-4072-8B4B-95349F0369B6}">
      <dgm:prSet/>
      <dgm:spPr/>
      <dgm:t>
        <a:bodyPr/>
        <a:lstStyle/>
        <a:p>
          <a:endParaRPr lang="en-US"/>
        </a:p>
      </dgm:t>
    </dgm:pt>
    <dgm:pt modelId="{67A8C38D-6405-4471-AA5A-E6D6F0B6EA10}" type="sibTrans" cxnId="{ECCF14EF-6087-4072-8B4B-95349F0369B6}">
      <dgm:prSet/>
      <dgm:spPr/>
      <dgm:t>
        <a:bodyPr/>
        <a:lstStyle/>
        <a:p>
          <a:endParaRPr lang="en-US"/>
        </a:p>
      </dgm:t>
    </dgm:pt>
    <dgm:pt modelId="{7535B735-E35D-4C44-8E74-59436D4BED17}">
      <dgm:prSet custT="1"/>
      <dgm:spPr/>
      <dgm:t>
        <a:bodyPr/>
        <a:lstStyle/>
        <a:p>
          <a:r>
            <a:rPr lang="en-IN" sz="1100"/>
            <a:t>Sanjay Deshmukh – Professor &amp; Head, Life Sciences, Mumbai University</a:t>
          </a:r>
          <a:endParaRPr lang="en-US" sz="1100" dirty="0"/>
        </a:p>
      </dgm:t>
    </dgm:pt>
    <dgm:pt modelId="{7AB573D7-7853-451E-B5C1-CFCDB6EF4431}" type="parTrans" cxnId="{902D6A29-6863-4E35-9677-946106B7FC48}">
      <dgm:prSet/>
      <dgm:spPr/>
      <dgm:t>
        <a:bodyPr/>
        <a:lstStyle/>
        <a:p>
          <a:endParaRPr lang="en-US"/>
        </a:p>
      </dgm:t>
    </dgm:pt>
    <dgm:pt modelId="{8ECAFC19-3884-4B92-9EBA-69BA43C2FDC3}" type="sibTrans" cxnId="{902D6A29-6863-4E35-9677-946106B7FC48}">
      <dgm:prSet/>
      <dgm:spPr/>
      <dgm:t>
        <a:bodyPr/>
        <a:lstStyle/>
        <a:p>
          <a:endParaRPr lang="en-US"/>
        </a:p>
      </dgm:t>
    </dgm:pt>
    <dgm:pt modelId="{522B7496-37D8-42B5-BC4F-D10A2A75A483}">
      <dgm:prSet custT="1"/>
      <dgm:spPr/>
      <dgm:t>
        <a:bodyPr/>
        <a:lstStyle/>
        <a:p>
          <a:r>
            <a:rPr lang="en-IN" sz="1100" dirty="0"/>
            <a:t>Prof. O. S. Mbuya – Director, </a:t>
          </a:r>
          <a:r>
            <a:rPr lang="en-IN" sz="1100" dirty="0" err="1"/>
            <a:t>Center</a:t>
          </a:r>
          <a:r>
            <a:rPr lang="en-IN" sz="1100" dirty="0"/>
            <a:t> for Water &amp; Climate Institute, Florida A&amp;M </a:t>
          </a:r>
          <a:r>
            <a:rPr lang="en-IN" sz="1100" dirty="0" err="1"/>
            <a:t>University,USA</a:t>
          </a:r>
          <a:endParaRPr lang="en-US" sz="1100" dirty="0"/>
        </a:p>
      </dgm:t>
    </dgm:pt>
    <dgm:pt modelId="{7AF1487E-46AC-458B-B944-DBD4C399AADC}" type="parTrans" cxnId="{12230C58-A498-4570-BF69-8AB86F9544E6}">
      <dgm:prSet/>
      <dgm:spPr/>
      <dgm:t>
        <a:bodyPr/>
        <a:lstStyle/>
        <a:p>
          <a:endParaRPr lang="en-US"/>
        </a:p>
      </dgm:t>
    </dgm:pt>
    <dgm:pt modelId="{FF40184D-49D4-4479-8E1A-D5AB68160613}" type="sibTrans" cxnId="{12230C58-A498-4570-BF69-8AB86F9544E6}">
      <dgm:prSet/>
      <dgm:spPr/>
      <dgm:t>
        <a:bodyPr/>
        <a:lstStyle/>
        <a:p>
          <a:endParaRPr lang="en-US"/>
        </a:p>
      </dgm:t>
    </dgm:pt>
    <dgm:pt modelId="{AE988F76-913F-49C4-888B-25E94F57071F}">
      <dgm:prSet custT="1"/>
      <dgm:spPr/>
      <dgm:t>
        <a:bodyPr/>
        <a:lstStyle/>
        <a:p>
          <a:r>
            <a:rPr lang="en-IN" sz="1100" dirty="0"/>
            <a:t>Mr. Geoffrey </a:t>
          </a:r>
          <a:r>
            <a:rPr lang="en-IN" sz="1100" dirty="0" err="1"/>
            <a:t>Kirenga</a:t>
          </a:r>
          <a:r>
            <a:rPr lang="en-IN" sz="1100" dirty="0"/>
            <a:t> – CEO, SAGCOT Centre Ltd., Tanzania</a:t>
          </a:r>
          <a:endParaRPr lang="en-US" sz="1100" dirty="0"/>
        </a:p>
      </dgm:t>
    </dgm:pt>
    <dgm:pt modelId="{BE6464C7-50DB-4429-B232-5906FD507092}" type="parTrans" cxnId="{CA6D5D3B-7CDB-40DA-8F01-4689E66102DD}">
      <dgm:prSet/>
      <dgm:spPr/>
      <dgm:t>
        <a:bodyPr/>
        <a:lstStyle/>
        <a:p>
          <a:endParaRPr lang="en-US"/>
        </a:p>
      </dgm:t>
    </dgm:pt>
    <dgm:pt modelId="{D8BA721A-08CA-4083-AE2B-8E71F2C3703F}" type="sibTrans" cxnId="{CA6D5D3B-7CDB-40DA-8F01-4689E66102DD}">
      <dgm:prSet/>
      <dgm:spPr/>
      <dgm:t>
        <a:bodyPr/>
        <a:lstStyle/>
        <a:p>
          <a:endParaRPr lang="en-US"/>
        </a:p>
      </dgm:t>
    </dgm:pt>
    <dgm:pt modelId="{B00B9FF1-941D-4A3A-964F-7637AACC5F01}">
      <dgm:prSet custT="1"/>
      <dgm:spPr/>
      <dgm:t>
        <a:bodyPr/>
        <a:lstStyle/>
        <a:p>
          <a:r>
            <a:rPr lang="en-IN" sz="1100"/>
            <a:t>Dr. Keshav Nayak – Former Director General, DRDO, Bangalore</a:t>
          </a:r>
          <a:endParaRPr lang="en-US" sz="1100" dirty="0"/>
        </a:p>
      </dgm:t>
    </dgm:pt>
    <dgm:pt modelId="{36780A7D-1108-4714-9AD7-568F8C9BC0E2}" type="parTrans" cxnId="{8BFC07C1-31C2-43F1-A7C7-9CD4AD87325A}">
      <dgm:prSet/>
      <dgm:spPr/>
      <dgm:t>
        <a:bodyPr/>
        <a:lstStyle/>
        <a:p>
          <a:endParaRPr lang="en-US"/>
        </a:p>
      </dgm:t>
    </dgm:pt>
    <dgm:pt modelId="{308FC824-F0F7-4616-A508-20FCB84B21CD}" type="sibTrans" cxnId="{8BFC07C1-31C2-43F1-A7C7-9CD4AD87325A}">
      <dgm:prSet/>
      <dgm:spPr/>
      <dgm:t>
        <a:bodyPr/>
        <a:lstStyle/>
        <a:p>
          <a:endParaRPr lang="en-US"/>
        </a:p>
      </dgm:t>
    </dgm:pt>
    <dgm:pt modelId="{ACAA3D0D-CB42-4191-B128-8A9A4532D907}">
      <dgm:prSet custT="1"/>
      <dgm:spPr/>
      <dgm:t>
        <a:bodyPr/>
        <a:lstStyle/>
        <a:p>
          <a:r>
            <a:rPr lang="en-IN" sz="1100" dirty="0"/>
            <a:t>Dr. S. S. Kalamkar – Director &amp; Professor, </a:t>
          </a:r>
          <a:r>
            <a:rPr lang="en-IN" sz="1100" dirty="0" err="1"/>
            <a:t>Agro</a:t>
          </a:r>
          <a:r>
            <a:rPr lang="en-IN" sz="1100" dirty="0"/>
            <a:t>-Economic Research Centre for Gujarat</a:t>
          </a:r>
          <a:endParaRPr lang="en-US" sz="1100" dirty="0"/>
        </a:p>
      </dgm:t>
    </dgm:pt>
    <dgm:pt modelId="{FD84C582-66A5-417E-96D2-D953A5A12D6B}" type="parTrans" cxnId="{04427D03-6CC6-4C64-93F8-998C5DBBA387}">
      <dgm:prSet/>
      <dgm:spPr/>
      <dgm:t>
        <a:bodyPr/>
        <a:lstStyle/>
        <a:p>
          <a:endParaRPr lang="en-US"/>
        </a:p>
      </dgm:t>
    </dgm:pt>
    <dgm:pt modelId="{E3D0526C-B492-44A4-9269-02CE3CFA6FED}" type="sibTrans" cxnId="{04427D03-6CC6-4C64-93F8-998C5DBBA387}">
      <dgm:prSet/>
      <dgm:spPr/>
      <dgm:t>
        <a:bodyPr/>
        <a:lstStyle/>
        <a:p>
          <a:endParaRPr lang="en-US"/>
        </a:p>
      </dgm:t>
    </dgm:pt>
    <dgm:pt modelId="{0A6CF54C-8F9E-4017-9096-B9F02E3E319E}">
      <dgm:prSet custT="1"/>
      <dgm:spPr/>
      <dgm:t>
        <a:bodyPr/>
        <a:lstStyle/>
        <a:p>
          <a:r>
            <a:rPr lang="en-US" sz="1150" dirty="0"/>
            <a:t>Shri Sandeep Kumar, IAS - Secretary (Co-operation, Animal Husbandry, Cow Breeding &amp; Fisheries)</a:t>
          </a:r>
        </a:p>
      </dgm:t>
    </dgm:pt>
    <dgm:pt modelId="{BF11290C-CD92-42FA-88C8-8A8EF1DDF15C}" type="parTrans" cxnId="{C84E6776-573A-440F-B178-6DA9727D852A}">
      <dgm:prSet/>
      <dgm:spPr/>
      <dgm:t>
        <a:bodyPr/>
        <a:lstStyle/>
        <a:p>
          <a:endParaRPr lang="en-IN"/>
        </a:p>
      </dgm:t>
    </dgm:pt>
    <dgm:pt modelId="{EE5C9363-BBA1-4299-98D1-4BAF20144417}" type="sibTrans" cxnId="{C84E6776-573A-440F-B178-6DA9727D852A}">
      <dgm:prSet/>
      <dgm:spPr/>
      <dgm:t>
        <a:bodyPr/>
        <a:lstStyle/>
        <a:p>
          <a:endParaRPr lang="en-IN"/>
        </a:p>
      </dgm:t>
    </dgm:pt>
    <dgm:pt modelId="{B538D745-278A-408D-BEF7-984D2CE6AD9E}">
      <dgm:prSet custT="1"/>
      <dgm:spPr/>
      <dgm:t>
        <a:bodyPr/>
        <a:lstStyle/>
        <a:p>
          <a:r>
            <a:rPr lang="en-IN" sz="1150" dirty="0"/>
            <a:t>Dr. V. P. </a:t>
          </a:r>
          <a:r>
            <a:rPr lang="en-IN" sz="1150" dirty="0" err="1"/>
            <a:t>Chovatia</a:t>
          </a:r>
          <a:r>
            <a:rPr lang="en-IN" sz="1150" dirty="0"/>
            <a:t> -Vice </a:t>
          </a:r>
          <a:r>
            <a:rPr lang="en-IN" sz="1150" dirty="0" err="1"/>
            <a:t>Chancellor,Junagadh</a:t>
          </a:r>
          <a:r>
            <a:rPr lang="en-IN" sz="1150" dirty="0"/>
            <a:t> Agricultural University.</a:t>
          </a:r>
          <a:endParaRPr lang="en-US" sz="1150" dirty="0"/>
        </a:p>
      </dgm:t>
    </dgm:pt>
    <dgm:pt modelId="{075EF2D5-289E-4754-8681-C4E554CDE54A}" type="parTrans" cxnId="{9D4059C6-6BDF-45C1-9800-0EE7DEF02F0D}">
      <dgm:prSet/>
      <dgm:spPr/>
      <dgm:t>
        <a:bodyPr/>
        <a:lstStyle/>
        <a:p>
          <a:endParaRPr lang="en-IN"/>
        </a:p>
      </dgm:t>
    </dgm:pt>
    <dgm:pt modelId="{00FD28D5-3C0C-4090-8508-5DB13C8C079D}" type="sibTrans" cxnId="{9D4059C6-6BDF-45C1-9800-0EE7DEF02F0D}">
      <dgm:prSet/>
      <dgm:spPr/>
      <dgm:t>
        <a:bodyPr/>
        <a:lstStyle/>
        <a:p>
          <a:endParaRPr lang="en-IN"/>
        </a:p>
      </dgm:t>
    </dgm:pt>
    <dgm:pt modelId="{31BD3073-A256-4489-BCC1-BFF227253C76}" type="pres">
      <dgm:prSet presAssocID="{89185350-D437-4A61-A0C7-26FB244F044A}" presName="Name0" presStyleCnt="0">
        <dgm:presLayoutVars>
          <dgm:dir/>
          <dgm:animLvl val="lvl"/>
          <dgm:resizeHandles val="exact"/>
        </dgm:presLayoutVars>
      </dgm:prSet>
      <dgm:spPr/>
      <dgm:t>
        <a:bodyPr/>
        <a:lstStyle/>
        <a:p>
          <a:endParaRPr lang="en-US"/>
        </a:p>
      </dgm:t>
    </dgm:pt>
    <dgm:pt modelId="{DB6E29EA-CC1C-4839-80A9-0DE65EB81290}" type="pres">
      <dgm:prSet presAssocID="{D2288154-DF25-49D2-A1E4-95968C2D171D}" presName="composite" presStyleCnt="0"/>
      <dgm:spPr/>
    </dgm:pt>
    <dgm:pt modelId="{A877C05C-498C-4273-9AC6-0A8371362F52}" type="pres">
      <dgm:prSet presAssocID="{D2288154-DF25-49D2-A1E4-95968C2D171D}" presName="parTx" presStyleLbl="alignNode1" presStyleIdx="0" presStyleCnt="3">
        <dgm:presLayoutVars>
          <dgm:chMax val="0"/>
          <dgm:chPref val="0"/>
          <dgm:bulletEnabled val="1"/>
        </dgm:presLayoutVars>
      </dgm:prSet>
      <dgm:spPr/>
      <dgm:t>
        <a:bodyPr/>
        <a:lstStyle/>
        <a:p>
          <a:endParaRPr lang="en-US"/>
        </a:p>
      </dgm:t>
    </dgm:pt>
    <dgm:pt modelId="{D39D5803-899B-4D38-81F5-74BC421B5BAC}" type="pres">
      <dgm:prSet presAssocID="{D2288154-DF25-49D2-A1E4-95968C2D171D}" presName="desTx" presStyleLbl="alignAccFollowNode1" presStyleIdx="0" presStyleCnt="3">
        <dgm:presLayoutVars>
          <dgm:bulletEnabled val="1"/>
        </dgm:presLayoutVars>
      </dgm:prSet>
      <dgm:spPr/>
      <dgm:t>
        <a:bodyPr/>
        <a:lstStyle/>
        <a:p>
          <a:endParaRPr lang="en-US"/>
        </a:p>
      </dgm:t>
    </dgm:pt>
    <dgm:pt modelId="{E7AC1967-11D8-424F-AA8F-0996DBBA8477}" type="pres">
      <dgm:prSet presAssocID="{366CC9C9-712D-452C-9E76-28B697B36876}" presName="space" presStyleCnt="0"/>
      <dgm:spPr/>
    </dgm:pt>
    <dgm:pt modelId="{C51BBC83-B629-4D60-8340-DC99AA02E181}" type="pres">
      <dgm:prSet presAssocID="{836344B0-6AF3-471E-9330-0F727DADD918}" presName="composite" presStyleCnt="0"/>
      <dgm:spPr/>
    </dgm:pt>
    <dgm:pt modelId="{0D4202EE-5B87-41D2-A680-D9BB6662F81F}" type="pres">
      <dgm:prSet presAssocID="{836344B0-6AF3-471E-9330-0F727DADD918}" presName="parTx" presStyleLbl="alignNode1" presStyleIdx="1" presStyleCnt="3">
        <dgm:presLayoutVars>
          <dgm:chMax val="0"/>
          <dgm:chPref val="0"/>
          <dgm:bulletEnabled val="1"/>
        </dgm:presLayoutVars>
      </dgm:prSet>
      <dgm:spPr/>
      <dgm:t>
        <a:bodyPr/>
        <a:lstStyle/>
        <a:p>
          <a:endParaRPr lang="en-US"/>
        </a:p>
      </dgm:t>
    </dgm:pt>
    <dgm:pt modelId="{082EF3B0-0C92-47BD-86B9-99B9DD481087}" type="pres">
      <dgm:prSet presAssocID="{836344B0-6AF3-471E-9330-0F727DADD918}" presName="desTx" presStyleLbl="alignAccFollowNode1" presStyleIdx="1" presStyleCnt="3">
        <dgm:presLayoutVars>
          <dgm:bulletEnabled val="1"/>
        </dgm:presLayoutVars>
      </dgm:prSet>
      <dgm:spPr/>
      <dgm:t>
        <a:bodyPr/>
        <a:lstStyle/>
        <a:p>
          <a:endParaRPr lang="en-US"/>
        </a:p>
      </dgm:t>
    </dgm:pt>
    <dgm:pt modelId="{1CD4CFC6-6127-45C6-BF47-2CC6FA3EC6DE}" type="pres">
      <dgm:prSet presAssocID="{D83C7208-B5A8-4A02-804F-A9CFE4A84525}" presName="space" presStyleCnt="0"/>
      <dgm:spPr/>
    </dgm:pt>
    <dgm:pt modelId="{FC162BAC-CBB2-4B47-ABBA-6F4A92108435}" type="pres">
      <dgm:prSet presAssocID="{B09A1EB2-B118-475B-AC85-AD69F7F99C01}" presName="composite" presStyleCnt="0"/>
      <dgm:spPr/>
    </dgm:pt>
    <dgm:pt modelId="{75F0577E-D8AB-4A7F-9BE1-D7810D9BF4BC}" type="pres">
      <dgm:prSet presAssocID="{B09A1EB2-B118-475B-AC85-AD69F7F99C01}" presName="parTx" presStyleLbl="alignNode1" presStyleIdx="2" presStyleCnt="3">
        <dgm:presLayoutVars>
          <dgm:chMax val="0"/>
          <dgm:chPref val="0"/>
          <dgm:bulletEnabled val="1"/>
        </dgm:presLayoutVars>
      </dgm:prSet>
      <dgm:spPr/>
      <dgm:t>
        <a:bodyPr/>
        <a:lstStyle/>
        <a:p>
          <a:endParaRPr lang="en-US"/>
        </a:p>
      </dgm:t>
    </dgm:pt>
    <dgm:pt modelId="{78828A0A-32DC-4D35-A83D-0807AAC90769}" type="pres">
      <dgm:prSet presAssocID="{B09A1EB2-B118-475B-AC85-AD69F7F99C01}" presName="desTx" presStyleLbl="alignAccFollowNode1" presStyleIdx="2" presStyleCnt="3">
        <dgm:presLayoutVars>
          <dgm:bulletEnabled val="1"/>
        </dgm:presLayoutVars>
      </dgm:prSet>
      <dgm:spPr/>
      <dgm:t>
        <a:bodyPr/>
        <a:lstStyle/>
        <a:p>
          <a:endParaRPr lang="en-US"/>
        </a:p>
      </dgm:t>
    </dgm:pt>
  </dgm:ptLst>
  <dgm:cxnLst>
    <dgm:cxn modelId="{5E7440FC-C0CB-4CBC-A0A8-70DBD44F1F56}" type="presOf" srcId="{836344B0-6AF3-471E-9330-0F727DADD918}" destId="{0D4202EE-5B87-41D2-A680-D9BB6662F81F}" srcOrd="0" destOrd="0" presId="urn:microsoft.com/office/officeart/2005/8/layout/hList1"/>
    <dgm:cxn modelId="{C35BBA51-4513-45D2-88D2-86BF16479F8D}" type="presOf" srcId="{D2288154-DF25-49D2-A1E4-95968C2D171D}" destId="{A877C05C-498C-4273-9AC6-0A8371362F52}" srcOrd="0" destOrd="0" presId="urn:microsoft.com/office/officeart/2005/8/layout/hList1"/>
    <dgm:cxn modelId="{8BFC07C1-31C2-43F1-A7C7-9CD4AD87325A}" srcId="{B09A1EB2-B118-475B-AC85-AD69F7F99C01}" destId="{B00B9FF1-941D-4A3A-964F-7637AACC5F01}" srcOrd="7" destOrd="0" parTransId="{36780A7D-1108-4714-9AD7-568F8C9BC0E2}" sibTransId="{308FC824-F0F7-4616-A508-20FCB84B21CD}"/>
    <dgm:cxn modelId="{624AB8F0-F3CB-4B10-A5F1-7CA88DB06CB6}" type="presOf" srcId="{0A6CF54C-8F9E-4017-9096-B9F02E3E319E}" destId="{082EF3B0-0C92-47BD-86B9-99B9DD481087}" srcOrd="0" destOrd="4" presId="urn:microsoft.com/office/officeart/2005/8/layout/hList1"/>
    <dgm:cxn modelId="{902D6A29-6863-4E35-9677-946106B7FC48}" srcId="{B09A1EB2-B118-475B-AC85-AD69F7F99C01}" destId="{7535B735-E35D-4C44-8E74-59436D4BED17}" srcOrd="4" destOrd="0" parTransId="{7AB573D7-7853-451E-B5C1-CFCDB6EF4431}" sibTransId="{8ECAFC19-3884-4B92-9EBA-69BA43C2FDC3}"/>
    <dgm:cxn modelId="{BBFAB253-45E9-4BE6-9055-E10590E98AA1}" srcId="{89185350-D437-4A61-A0C7-26FB244F044A}" destId="{B09A1EB2-B118-475B-AC85-AD69F7F99C01}" srcOrd="2" destOrd="0" parTransId="{E2BAF94E-D4AA-4A6F-81F5-BCF8276BFD54}" sibTransId="{D1340104-3468-41A6-BA6E-EC077FBB4546}"/>
    <dgm:cxn modelId="{CBD723B1-08BB-4F5C-B53F-A867B075A141}" type="presOf" srcId="{69626009-3E8E-44FE-8B32-C89E1C829D53}" destId="{082EF3B0-0C92-47BD-86B9-99B9DD481087}" srcOrd="0" destOrd="2" presId="urn:microsoft.com/office/officeart/2005/8/layout/hList1"/>
    <dgm:cxn modelId="{85F40E6D-E72B-468D-BD87-492CFD757F99}" type="presOf" srcId="{8E6E8AAA-C811-4E2E-8306-B29168A0E24A}" destId="{78828A0A-32DC-4D35-A83D-0807AAC90769}" srcOrd="0" destOrd="0" presId="urn:microsoft.com/office/officeart/2005/8/layout/hList1"/>
    <dgm:cxn modelId="{FB5ACFD0-2DBE-45CA-AF3E-87C51B276063}" type="presOf" srcId="{FA0D58AC-F800-4AC8-8D2C-E89882C5C887}" destId="{082EF3B0-0C92-47BD-86B9-99B9DD481087}" srcOrd="0" destOrd="1" presId="urn:microsoft.com/office/officeart/2005/8/layout/hList1"/>
    <dgm:cxn modelId="{5189A9E6-915B-4FE5-BF90-625F0B0337AE}" type="presOf" srcId="{D07BBB0C-21FE-43DC-A1F5-AEC2C255F551}" destId="{D39D5803-899B-4D38-81F5-74BC421B5BAC}" srcOrd="0" destOrd="8" presId="urn:microsoft.com/office/officeart/2005/8/layout/hList1"/>
    <dgm:cxn modelId="{C84E6776-573A-440F-B178-6DA9727D852A}" srcId="{836344B0-6AF3-471E-9330-0F727DADD918}" destId="{0A6CF54C-8F9E-4017-9096-B9F02E3E319E}" srcOrd="4" destOrd="0" parTransId="{BF11290C-CD92-42FA-88C8-8A8EF1DDF15C}" sibTransId="{EE5C9363-BBA1-4299-98D1-4BAF20144417}"/>
    <dgm:cxn modelId="{E3F311EB-7D9A-4147-B079-AE53064B587D}" type="presOf" srcId="{ACAA3D0D-CB42-4191-B128-8A9A4532D907}" destId="{78828A0A-32DC-4D35-A83D-0807AAC90769}" srcOrd="0" destOrd="8" presId="urn:microsoft.com/office/officeart/2005/8/layout/hList1"/>
    <dgm:cxn modelId="{69F2F7CF-AD0E-4193-8B82-5E003A7EF6F8}" type="presOf" srcId="{71B45D75-597F-4E22-9695-58B8A8445888}" destId="{D39D5803-899B-4D38-81F5-74BC421B5BAC}" srcOrd="0" destOrd="5" presId="urn:microsoft.com/office/officeart/2005/8/layout/hList1"/>
    <dgm:cxn modelId="{A870AB0A-D05C-4248-9EC5-E48259A25658}" srcId="{D2288154-DF25-49D2-A1E4-95968C2D171D}" destId="{1C716A0D-A86A-4CD5-B99C-9EBD365AE97A}" srcOrd="7" destOrd="0" parTransId="{AF837EB3-0632-4DA8-BA3E-051B7059F115}" sibTransId="{EE862876-B844-47B6-8043-9FADB8FAB3BB}"/>
    <dgm:cxn modelId="{68D213C9-1B87-4F9C-B248-9DD14451C7BB}" type="presOf" srcId="{89185350-D437-4A61-A0C7-26FB244F044A}" destId="{31BD3073-A256-4489-BCC1-BFF227253C76}" srcOrd="0" destOrd="0" presId="urn:microsoft.com/office/officeart/2005/8/layout/hList1"/>
    <dgm:cxn modelId="{96A1B6C2-8E40-4BA5-8AD3-45DC9B731CBF}" type="presOf" srcId="{FFB93A27-3067-474F-A10E-2403FE81EDDA}" destId="{78828A0A-32DC-4D35-A83D-0807AAC90769}" srcOrd="0" destOrd="2" presId="urn:microsoft.com/office/officeart/2005/8/layout/hList1"/>
    <dgm:cxn modelId="{B609CE4E-C890-425E-9E05-AB8B8F88742C}" type="presOf" srcId="{B00B9FF1-941D-4A3A-964F-7637AACC5F01}" destId="{78828A0A-32DC-4D35-A83D-0807AAC90769}" srcOrd="0" destOrd="7" presId="urn:microsoft.com/office/officeart/2005/8/layout/hList1"/>
    <dgm:cxn modelId="{CA6D5D3B-7CDB-40DA-8F01-4689E66102DD}" srcId="{B09A1EB2-B118-475B-AC85-AD69F7F99C01}" destId="{AE988F76-913F-49C4-888B-25E94F57071F}" srcOrd="6" destOrd="0" parTransId="{BE6464C7-50DB-4429-B232-5906FD507092}" sibTransId="{D8BA721A-08CA-4083-AE2B-8E71F2C3703F}"/>
    <dgm:cxn modelId="{763AB6C8-EFF4-433F-9610-F11ED4440DAF}" type="presOf" srcId="{AE988F76-913F-49C4-888B-25E94F57071F}" destId="{78828A0A-32DC-4D35-A83D-0807AAC90769}" srcOrd="0" destOrd="6" presId="urn:microsoft.com/office/officeart/2005/8/layout/hList1"/>
    <dgm:cxn modelId="{0D03A51D-DC79-4EEF-A53A-44C07BFAD6C3}" srcId="{D2288154-DF25-49D2-A1E4-95968C2D171D}" destId="{494149AA-17A0-4674-9397-0678F42805E8}" srcOrd="0" destOrd="0" parTransId="{9C083F9D-C471-44BE-93DB-0BE52908B6F2}" sibTransId="{6A43DDB7-C7C6-43BC-BFD3-749D133CF324}"/>
    <dgm:cxn modelId="{DD37444F-BA94-4A51-A512-6CAD71EBF37B}" srcId="{B09A1EB2-B118-475B-AC85-AD69F7F99C01}" destId="{8E6E8AAA-C811-4E2E-8306-B29168A0E24A}" srcOrd="0" destOrd="0" parTransId="{DF10CE83-A099-47BB-AB1B-EAED0E8DB2D2}" sibTransId="{14F71D7A-5B2E-4C7D-9FCA-48A74CCA5023}"/>
    <dgm:cxn modelId="{2C3F3D3D-7478-45D2-B73A-B8589FC45468}" type="presOf" srcId="{4A6BA845-8CF5-4A50-8F4D-8448AD2E6EB1}" destId="{082EF3B0-0C92-47BD-86B9-99B9DD481087}" srcOrd="0" destOrd="0" presId="urn:microsoft.com/office/officeart/2005/8/layout/hList1"/>
    <dgm:cxn modelId="{9D4059C6-6BDF-45C1-9800-0EE7DEF02F0D}" srcId="{836344B0-6AF3-471E-9330-0F727DADD918}" destId="{B538D745-278A-408D-BEF7-984D2CE6AD9E}" srcOrd="5" destOrd="0" parTransId="{075EF2D5-289E-4754-8681-C4E554CDE54A}" sibTransId="{00FD28D5-3C0C-4090-8508-5DB13C8C079D}"/>
    <dgm:cxn modelId="{5EE3EB1E-FF7F-4F8E-9F3E-F19C23D4BC79}" srcId="{B09A1EB2-B118-475B-AC85-AD69F7F99C01}" destId="{FFB93A27-3067-474F-A10E-2403FE81EDDA}" srcOrd="2" destOrd="0" parTransId="{1A97E11A-355E-4278-90A1-49761467CD28}" sibTransId="{7CEA9673-5BB5-4E0E-8B69-EED7C6AF250C}"/>
    <dgm:cxn modelId="{93ACE7F3-1EC3-4C61-A23C-FE47FC9E6220}" type="presOf" srcId="{97369E15-B040-413D-88ED-343B0FA330BF}" destId="{D39D5803-899B-4D38-81F5-74BC421B5BAC}" srcOrd="0" destOrd="2" presId="urn:microsoft.com/office/officeart/2005/8/layout/hList1"/>
    <dgm:cxn modelId="{CB92D158-028E-479C-B78E-DCB81A89249B}" srcId="{D2288154-DF25-49D2-A1E4-95968C2D171D}" destId="{97369E15-B040-413D-88ED-343B0FA330BF}" srcOrd="2" destOrd="0" parTransId="{7156E22C-C323-4A5F-B8D9-1668A2CFD500}" sibTransId="{5D754609-ADE1-42F2-893C-9357D47BD94D}"/>
    <dgm:cxn modelId="{250D305D-1A56-46F7-8817-D8780940B885}" srcId="{D2288154-DF25-49D2-A1E4-95968C2D171D}" destId="{71B45D75-597F-4E22-9695-58B8A8445888}" srcOrd="5" destOrd="0" parTransId="{70100889-92A2-4F7A-9A2A-2F99EF8591E7}" sibTransId="{A6BFECF5-46A9-4243-A0E0-CD60F96DA4DC}"/>
    <dgm:cxn modelId="{F4126E0A-78ED-4F16-9B51-FA378FD27500}" srcId="{D2288154-DF25-49D2-A1E4-95968C2D171D}" destId="{D07BBB0C-21FE-43DC-A1F5-AEC2C255F551}" srcOrd="8" destOrd="0" parTransId="{9B0B06B3-321F-4162-B905-84C469644F6B}" sibTransId="{5DF9C796-ECD0-46BF-9C2D-DE97DEB77D27}"/>
    <dgm:cxn modelId="{01D36D1E-E991-40F6-89BF-BAD7C3726547}" type="presOf" srcId="{B09A1EB2-B118-475B-AC85-AD69F7F99C01}" destId="{75F0577E-D8AB-4A7F-9BE1-D7810D9BF4BC}" srcOrd="0" destOrd="0" presId="urn:microsoft.com/office/officeart/2005/8/layout/hList1"/>
    <dgm:cxn modelId="{040DA073-89C5-4BFE-BF62-F69CE2CA80F2}" srcId="{836344B0-6AF3-471E-9330-0F727DADD918}" destId="{B094C612-6AD8-42B0-81A9-D5BF5E11667D}" srcOrd="3" destOrd="0" parTransId="{BB707CD2-F9D4-47B6-AC9B-7D55869E8D94}" sibTransId="{AB016285-8803-4652-ADCD-7690F2AE8530}"/>
    <dgm:cxn modelId="{8FFB3566-4B58-4050-B55B-F500F72307B6}" srcId="{89185350-D437-4A61-A0C7-26FB244F044A}" destId="{D2288154-DF25-49D2-A1E4-95968C2D171D}" srcOrd="0" destOrd="0" parTransId="{A6735AB0-A02E-4901-B09F-04EEC9500202}" sibTransId="{366CC9C9-712D-452C-9E76-28B697B36876}"/>
    <dgm:cxn modelId="{790D611E-D7E7-477B-8C53-89387CC7458B}" srcId="{D2288154-DF25-49D2-A1E4-95968C2D171D}" destId="{18B7E4F1-F731-4D75-BFE7-A25DCD7B749A}" srcOrd="4" destOrd="0" parTransId="{EDD2E01F-C1FD-4C28-B635-A6CA79EBB9E9}" sibTransId="{6E564F01-599D-48EF-BE8A-B681E0C26578}"/>
    <dgm:cxn modelId="{966FE59B-4035-4A77-8785-4EE11311304C}" type="presOf" srcId="{2C27C1D6-27F0-4759-B395-0CF70976520E}" destId="{D39D5803-899B-4D38-81F5-74BC421B5BAC}" srcOrd="0" destOrd="1" presId="urn:microsoft.com/office/officeart/2005/8/layout/hList1"/>
    <dgm:cxn modelId="{2A36B22E-7564-4F0F-BFD9-C2596B9609B3}" type="presOf" srcId="{1C716A0D-A86A-4CD5-B99C-9EBD365AE97A}" destId="{D39D5803-899B-4D38-81F5-74BC421B5BAC}" srcOrd="0" destOrd="7" presId="urn:microsoft.com/office/officeart/2005/8/layout/hList1"/>
    <dgm:cxn modelId="{1DB1B703-BAA2-4DFC-964C-9045F63DEF74}" srcId="{89185350-D437-4A61-A0C7-26FB244F044A}" destId="{836344B0-6AF3-471E-9330-0F727DADD918}" srcOrd="1" destOrd="0" parTransId="{2C9C1A30-1C89-4616-B22E-A0E4E7C4057E}" sibTransId="{D83C7208-B5A8-4A02-804F-A9CFE4A84525}"/>
    <dgm:cxn modelId="{FC5CF102-225D-48BB-9DEA-7C04C5E793D6}" type="presOf" srcId="{B538D745-278A-408D-BEF7-984D2CE6AD9E}" destId="{082EF3B0-0C92-47BD-86B9-99B9DD481087}" srcOrd="0" destOrd="5" presId="urn:microsoft.com/office/officeart/2005/8/layout/hList1"/>
    <dgm:cxn modelId="{9959FC2B-B315-41E6-9A3C-134115720AB4}" type="presOf" srcId="{D1F0BE7C-BCF1-4A1B-851E-5C25E63A771E}" destId="{D39D5803-899B-4D38-81F5-74BC421B5BAC}" srcOrd="0" destOrd="6" presId="urn:microsoft.com/office/officeart/2005/8/layout/hList1"/>
    <dgm:cxn modelId="{12230C58-A498-4570-BF69-8AB86F9544E6}" srcId="{B09A1EB2-B118-475B-AC85-AD69F7F99C01}" destId="{522B7496-37D8-42B5-BC4F-D10A2A75A483}" srcOrd="5" destOrd="0" parTransId="{7AF1487E-46AC-458B-B944-DBD4C399AADC}" sibTransId="{FF40184D-49D4-4479-8E1A-D5AB68160613}"/>
    <dgm:cxn modelId="{778D984D-ED9B-40E0-B3D9-85F4F1F95D00}" type="presOf" srcId="{494149AA-17A0-4674-9397-0678F42805E8}" destId="{D39D5803-899B-4D38-81F5-74BC421B5BAC}" srcOrd="0" destOrd="0" presId="urn:microsoft.com/office/officeart/2005/8/layout/hList1"/>
    <dgm:cxn modelId="{5559A438-CB54-4833-9CFB-80BB228ECDED}" type="presOf" srcId="{BF73D7D0-B016-4D6A-91BA-9FB63CCA753D}" destId="{78828A0A-32DC-4D35-A83D-0807AAC90769}" srcOrd="0" destOrd="3" presId="urn:microsoft.com/office/officeart/2005/8/layout/hList1"/>
    <dgm:cxn modelId="{C15EA5DB-D2AC-4122-AD77-FFEBAF8A336D}" type="presOf" srcId="{FF03952E-AA63-4BCC-BF86-5A691276AF53}" destId="{78828A0A-32DC-4D35-A83D-0807AAC90769}" srcOrd="0" destOrd="1" presId="urn:microsoft.com/office/officeart/2005/8/layout/hList1"/>
    <dgm:cxn modelId="{89AC9EA6-05F0-4F5E-85BA-CCB22B4C7E30}" type="presOf" srcId="{18B7E4F1-F731-4D75-BFE7-A25DCD7B749A}" destId="{D39D5803-899B-4D38-81F5-74BC421B5BAC}" srcOrd="0" destOrd="4" presId="urn:microsoft.com/office/officeart/2005/8/layout/hList1"/>
    <dgm:cxn modelId="{9A627B37-841D-42F7-ACE1-55FAD93DDE00}" srcId="{D2288154-DF25-49D2-A1E4-95968C2D171D}" destId="{2C27C1D6-27F0-4759-B395-0CF70976520E}" srcOrd="1" destOrd="0" parTransId="{7ADA265E-EFC2-4C4B-8772-0499A9C5D8EA}" sibTransId="{4BCC9703-0BEC-4370-B266-CB07A6B52C9B}"/>
    <dgm:cxn modelId="{C8CB5421-6CFC-4ECF-A707-F23C5810DCBF}" type="presOf" srcId="{B094C612-6AD8-42B0-81A9-D5BF5E11667D}" destId="{082EF3B0-0C92-47BD-86B9-99B9DD481087}" srcOrd="0" destOrd="3" presId="urn:microsoft.com/office/officeart/2005/8/layout/hList1"/>
    <dgm:cxn modelId="{B5FE5E34-76CA-438E-837A-A3D44ACCC108}" srcId="{836344B0-6AF3-471E-9330-0F727DADD918}" destId="{4A6BA845-8CF5-4A50-8F4D-8448AD2E6EB1}" srcOrd="0" destOrd="0" parTransId="{3D8B3BC6-B067-45BC-8674-DD8ACE65C9DD}" sibTransId="{80787858-A5F2-4844-8C42-CC03F26897AA}"/>
    <dgm:cxn modelId="{C6B4FA68-A172-4268-B20A-542E0072E7E5}" srcId="{B09A1EB2-B118-475B-AC85-AD69F7F99C01}" destId="{FF03952E-AA63-4BCC-BF86-5A691276AF53}" srcOrd="1" destOrd="0" parTransId="{E79CBF18-89FF-4AC5-B5C4-DFDAAA28ECD8}" sibTransId="{99D4DD7B-D11D-4724-A96F-1A4A0C405103}"/>
    <dgm:cxn modelId="{8F689698-C7E4-49E1-9AA1-71A33A845D36}" type="presOf" srcId="{B8404B0A-0404-4CF1-9750-FEC0700EC98E}" destId="{D39D5803-899B-4D38-81F5-74BC421B5BAC}" srcOrd="0" destOrd="3" presId="urn:microsoft.com/office/officeart/2005/8/layout/hList1"/>
    <dgm:cxn modelId="{C88148CA-C57E-468F-AB1B-C62BBA15DE2F}" srcId="{D2288154-DF25-49D2-A1E4-95968C2D171D}" destId="{B8404B0A-0404-4CF1-9750-FEC0700EC98E}" srcOrd="3" destOrd="0" parTransId="{78022E7C-AC69-4089-B41B-7E2FF8CC8295}" sibTransId="{270818A5-D80B-491C-99A5-C81818986D8F}"/>
    <dgm:cxn modelId="{ECCF14EF-6087-4072-8B4B-95349F0369B6}" srcId="{B09A1EB2-B118-475B-AC85-AD69F7F99C01}" destId="{BF73D7D0-B016-4D6A-91BA-9FB63CCA753D}" srcOrd="3" destOrd="0" parTransId="{3BB2949C-4256-4ECD-BE1E-11C5069CB4FA}" sibTransId="{67A8C38D-6405-4471-AA5A-E6D6F0B6EA10}"/>
    <dgm:cxn modelId="{6FEB0F0C-CBAD-4096-A606-1D2793929C12}" srcId="{836344B0-6AF3-471E-9330-0F727DADD918}" destId="{69626009-3E8E-44FE-8B32-C89E1C829D53}" srcOrd="2" destOrd="0" parTransId="{8F4317C4-36FF-4CD2-A495-CA2C9858450D}" sibTransId="{AF488E2D-83DC-4610-91D2-56E12930DBC1}"/>
    <dgm:cxn modelId="{24337698-B8F1-4C61-9D96-80D0374FA45A}" type="presOf" srcId="{7535B735-E35D-4C44-8E74-59436D4BED17}" destId="{78828A0A-32DC-4D35-A83D-0807AAC90769}" srcOrd="0" destOrd="4" presId="urn:microsoft.com/office/officeart/2005/8/layout/hList1"/>
    <dgm:cxn modelId="{FCF8C728-5C75-46F6-B424-BA94AC5BD4AE}" srcId="{836344B0-6AF3-471E-9330-0F727DADD918}" destId="{FA0D58AC-F800-4AC8-8D2C-E89882C5C887}" srcOrd="1" destOrd="0" parTransId="{25F491AF-4E02-4B0A-8EF4-BC8F725E6E77}" sibTransId="{42F49F6B-2CF8-44C1-BB6B-78D1AC70E793}"/>
    <dgm:cxn modelId="{1928AD51-2BCD-4EE4-948A-27B2460D925A}" type="presOf" srcId="{522B7496-37D8-42B5-BC4F-D10A2A75A483}" destId="{78828A0A-32DC-4D35-A83D-0807AAC90769}" srcOrd="0" destOrd="5" presId="urn:microsoft.com/office/officeart/2005/8/layout/hList1"/>
    <dgm:cxn modelId="{C4A699BB-71F6-4B04-9997-504B91EFFD06}" srcId="{D2288154-DF25-49D2-A1E4-95968C2D171D}" destId="{D1F0BE7C-BCF1-4A1B-851E-5C25E63A771E}" srcOrd="6" destOrd="0" parTransId="{E4C45161-158F-4661-98A7-A28BEA841319}" sibTransId="{11A28C06-ADF7-486B-997F-746AE54A8D8A}"/>
    <dgm:cxn modelId="{04427D03-6CC6-4C64-93F8-998C5DBBA387}" srcId="{B09A1EB2-B118-475B-AC85-AD69F7F99C01}" destId="{ACAA3D0D-CB42-4191-B128-8A9A4532D907}" srcOrd="8" destOrd="0" parTransId="{FD84C582-66A5-417E-96D2-D953A5A12D6B}" sibTransId="{E3D0526C-B492-44A4-9269-02CE3CFA6FED}"/>
    <dgm:cxn modelId="{AF3E37A6-3260-43BF-9AEE-92F6981FF575}" type="presParOf" srcId="{31BD3073-A256-4489-BCC1-BFF227253C76}" destId="{DB6E29EA-CC1C-4839-80A9-0DE65EB81290}" srcOrd="0" destOrd="0" presId="urn:microsoft.com/office/officeart/2005/8/layout/hList1"/>
    <dgm:cxn modelId="{4435D616-747E-4B6E-B9AB-28649A299B55}" type="presParOf" srcId="{DB6E29EA-CC1C-4839-80A9-0DE65EB81290}" destId="{A877C05C-498C-4273-9AC6-0A8371362F52}" srcOrd="0" destOrd="0" presId="urn:microsoft.com/office/officeart/2005/8/layout/hList1"/>
    <dgm:cxn modelId="{B6352778-B097-4386-A0FE-4516E758DBC7}" type="presParOf" srcId="{DB6E29EA-CC1C-4839-80A9-0DE65EB81290}" destId="{D39D5803-899B-4D38-81F5-74BC421B5BAC}" srcOrd="1" destOrd="0" presId="urn:microsoft.com/office/officeart/2005/8/layout/hList1"/>
    <dgm:cxn modelId="{0D8017DF-0A25-4248-9366-70C1859D483F}" type="presParOf" srcId="{31BD3073-A256-4489-BCC1-BFF227253C76}" destId="{E7AC1967-11D8-424F-AA8F-0996DBBA8477}" srcOrd="1" destOrd="0" presId="urn:microsoft.com/office/officeart/2005/8/layout/hList1"/>
    <dgm:cxn modelId="{C04FBD86-D1EE-4D54-B2E2-DF6D0A5E77E8}" type="presParOf" srcId="{31BD3073-A256-4489-BCC1-BFF227253C76}" destId="{C51BBC83-B629-4D60-8340-DC99AA02E181}" srcOrd="2" destOrd="0" presId="urn:microsoft.com/office/officeart/2005/8/layout/hList1"/>
    <dgm:cxn modelId="{0B24ABFE-7643-4B0B-8E52-88C48F57D6A2}" type="presParOf" srcId="{C51BBC83-B629-4D60-8340-DC99AA02E181}" destId="{0D4202EE-5B87-41D2-A680-D9BB6662F81F}" srcOrd="0" destOrd="0" presId="urn:microsoft.com/office/officeart/2005/8/layout/hList1"/>
    <dgm:cxn modelId="{062BADA9-3AAF-429D-8A42-34F0EB27CC81}" type="presParOf" srcId="{C51BBC83-B629-4D60-8340-DC99AA02E181}" destId="{082EF3B0-0C92-47BD-86B9-99B9DD481087}" srcOrd="1" destOrd="0" presId="urn:microsoft.com/office/officeart/2005/8/layout/hList1"/>
    <dgm:cxn modelId="{CD353070-BFBC-49E0-9010-0E988E708036}" type="presParOf" srcId="{31BD3073-A256-4489-BCC1-BFF227253C76}" destId="{1CD4CFC6-6127-45C6-BF47-2CC6FA3EC6DE}" srcOrd="3" destOrd="0" presId="urn:microsoft.com/office/officeart/2005/8/layout/hList1"/>
    <dgm:cxn modelId="{BD49A6FE-89B8-4A60-AB1E-FBB33677541E}" type="presParOf" srcId="{31BD3073-A256-4489-BCC1-BFF227253C76}" destId="{FC162BAC-CBB2-4B47-ABBA-6F4A92108435}" srcOrd="4" destOrd="0" presId="urn:microsoft.com/office/officeart/2005/8/layout/hList1"/>
    <dgm:cxn modelId="{9A2D76E6-53A9-43CA-9619-D986A093C8D8}" type="presParOf" srcId="{FC162BAC-CBB2-4B47-ABBA-6F4A92108435}" destId="{75F0577E-D8AB-4A7F-9BE1-D7810D9BF4BC}" srcOrd="0" destOrd="0" presId="urn:microsoft.com/office/officeart/2005/8/layout/hList1"/>
    <dgm:cxn modelId="{5134B4DD-08C7-42E6-BA1D-457984E74E1F}" type="presParOf" srcId="{FC162BAC-CBB2-4B47-ABBA-6F4A92108435}" destId="{78828A0A-32DC-4D35-A83D-0807AAC90769}" srcOrd="1" destOrd="0" presId="urn:microsoft.com/office/officeart/2005/8/layout/h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EF3094-C0A2-4DA1-BAB8-A35113801C3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4260DDD-37AD-4456-8E03-F37E0C3109F4}">
      <dgm:prSet/>
      <dgm:spPr/>
      <dgm:t>
        <a:bodyPr/>
        <a:lstStyle/>
        <a:p>
          <a:r>
            <a:rPr lang="en-IN" b="1" dirty="0"/>
            <a:t>Amreli </a:t>
          </a:r>
          <a:br>
            <a:rPr lang="en-IN" b="1" dirty="0"/>
          </a:br>
          <a:r>
            <a:rPr lang="en-IN" b="1" dirty="0" err="1"/>
            <a:t>Shilpaben</a:t>
          </a:r>
          <a:r>
            <a:rPr lang="en-IN" b="1" dirty="0"/>
            <a:t> </a:t>
          </a:r>
          <a:r>
            <a:rPr lang="en-IN" b="1" dirty="0" err="1"/>
            <a:t>Bharatbhai</a:t>
          </a:r>
          <a:r>
            <a:rPr lang="en-IN" b="1" dirty="0"/>
            <a:t> </a:t>
          </a:r>
          <a:r>
            <a:rPr lang="en-IN" b="1" dirty="0" err="1"/>
            <a:t>Radadiya</a:t>
          </a:r>
          <a:endParaRPr lang="en-US" dirty="0"/>
        </a:p>
      </dgm:t>
    </dgm:pt>
    <dgm:pt modelId="{9F31DA83-9CBA-4EA3-8293-26F1C64EA60A}" type="parTrans" cxnId="{9E2B7DC3-D999-496B-A6D9-04A627CCCCE1}">
      <dgm:prSet/>
      <dgm:spPr/>
      <dgm:t>
        <a:bodyPr/>
        <a:lstStyle/>
        <a:p>
          <a:endParaRPr lang="en-US"/>
        </a:p>
      </dgm:t>
    </dgm:pt>
    <dgm:pt modelId="{5E1FD7BD-9919-4B92-9773-CD863DEB2A09}" type="sibTrans" cxnId="{9E2B7DC3-D999-496B-A6D9-04A627CCCCE1}">
      <dgm:prSet/>
      <dgm:spPr/>
      <dgm:t>
        <a:bodyPr/>
        <a:lstStyle/>
        <a:p>
          <a:endParaRPr lang="en-US"/>
        </a:p>
      </dgm:t>
    </dgm:pt>
    <dgm:pt modelId="{EFC6475A-0588-4F7C-8FAF-4F8F631FF178}">
      <dgm:prSet/>
      <dgm:spPr/>
      <dgm:t>
        <a:bodyPr/>
        <a:lstStyle/>
        <a:p>
          <a:r>
            <a:rPr lang="en-IN" dirty="0"/>
            <a:t>Trained under ONGC–NCCSD project.</a:t>
          </a:r>
          <a:endParaRPr lang="en-US" dirty="0"/>
        </a:p>
      </dgm:t>
    </dgm:pt>
    <dgm:pt modelId="{8195C819-1EFF-452E-BC7D-E2597FC0DD72}" type="parTrans" cxnId="{05D3E862-DFD9-4993-9A20-DD1280223482}">
      <dgm:prSet/>
      <dgm:spPr/>
      <dgm:t>
        <a:bodyPr/>
        <a:lstStyle/>
        <a:p>
          <a:endParaRPr lang="en-US"/>
        </a:p>
      </dgm:t>
    </dgm:pt>
    <dgm:pt modelId="{EB9FFB38-692B-4F89-BEFC-2CD5DF6BDA05}" type="sibTrans" cxnId="{05D3E862-DFD9-4993-9A20-DD1280223482}">
      <dgm:prSet/>
      <dgm:spPr/>
      <dgm:t>
        <a:bodyPr/>
        <a:lstStyle/>
        <a:p>
          <a:endParaRPr lang="en-US"/>
        </a:p>
      </dgm:t>
    </dgm:pt>
    <dgm:pt modelId="{3567D153-527E-45A9-8959-9184D5E655EC}">
      <dgm:prSet/>
      <dgm:spPr/>
      <dgm:t>
        <a:bodyPr/>
        <a:lstStyle/>
        <a:p>
          <a:r>
            <a:rPr lang="en-IN" dirty="0"/>
            <a:t>Started </a:t>
          </a:r>
          <a:r>
            <a:rPr lang="en-IN" b="1" dirty="0"/>
            <a:t>home enterprise</a:t>
          </a:r>
          <a:r>
            <a:rPr lang="en-IN" dirty="0"/>
            <a:t> making </a:t>
          </a:r>
          <a:r>
            <a:rPr lang="en-IN" dirty="0" err="1"/>
            <a:t>papad</a:t>
          </a:r>
          <a:r>
            <a:rPr lang="en-IN" dirty="0"/>
            <a:t>, wafers, pickles, and ghee.</a:t>
          </a:r>
          <a:endParaRPr lang="en-US" dirty="0"/>
        </a:p>
      </dgm:t>
    </dgm:pt>
    <dgm:pt modelId="{82386216-017D-4461-A16B-611DFAEB23CC}" type="parTrans" cxnId="{B4E602DB-24AB-4DE8-9C71-924C8552194E}">
      <dgm:prSet/>
      <dgm:spPr/>
      <dgm:t>
        <a:bodyPr/>
        <a:lstStyle/>
        <a:p>
          <a:endParaRPr lang="en-US"/>
        </a:p>
      </dgm:t>
    </dgm:pt>
    <dgm:pt modelId="{72CA83AE-5650-40D6-A345-102281148FF1}" type="sibTrans" cxnId="{B4E602DB-24AB-4DE8-9C71-924C8552194E}">
      <dgm:prSet/>
      <dgm:spPr/>
      <dgm:t>
        <a:bodyPr/>
        <a:lstStyle/>
        <a:p>
          <a:endParaRPr lang="en-US"/>
        </a:p>
      </dgm:t>
    </dgm:pt>
    <dgm:pt modelId="{4A755B98-D6C7-439B-BB9B-8964BC74C79F}">
      <dgm:prSet/>
      <dgm:spPr/>
      <dgm:t>
        <a:bodyPr/>
        <a:lstStyle/>
        <a:p>
          <a:r>
            <a:rPr lang="en-IN" dirty="0"/>
            <a:t>Earns regular income and is a </a:t>
          </a:r>
          <a:r>
            <a:rPr lang="en-IN" b="1" dirty="0"/>
            <a:t>leader among women groups</a:t>
          </a:r>
          <a:r>
            <a:rPr lang="en-IN" dirty="0"/>
            <a:t>.</a:t>
          </a:r>
          <a:endParaRPr lang="en-US" dirty="0"/>
        </a:p>
      </dgm:t>
    </dgm:pt>
    <dgm:pt modelId="{1995A582-8ECA-4D12-96BA-4FEF0C4F400D}" type="parTrans" cxnId="{BB7A110A-E87F-42B4-82EC-2CBB07495B55}">
      <dgm:prSet/>
      <dgm:spPr/>
      <dgm:t>
        <a:bodyPr/>
        <a:lstStyle/>
        <a:p>
          <a:endParaRPr lang="en-US"/>
        </a:p>
      </dgm:t>
    </dgm:pt>
    <dgm:pt modelId="{27F694E2-BCA1-4AC0-B14A-3B23DA445E96}" type="sibTrans" cxnId="{BB7A110A-E87F-42B4-82EC-2CBB07495B55}">
      <dgm:prSet/>
      <dgm:spPr/>
      <dgm:t>
        <a:bodyPr/>
        <a:lstStyle/>
        <a:p>
          <a:endParaRPr lang="en-US"/>
        </a:p>
      </dgm:t>
    </dgm:pt>
    <dgm:pt modelId="{070319BD-97EF-43BF-B1FF-690EFFC30506}">
      <dgm:prSet/>
      <dgm:spPr/>
      <dgm:t>
        <a:bodyPr/>
        <a:lstStyle/>
        <a:p>
          <a:r>
            <a:rPr lang="en-IN" b="1" dirty="0"/>
            <a:t>Bharuch </a:t>
          </a:r>
          <a:br>
            <a:rPr lang="en-IN" b="1" dirty="0"/>
          </a:br>
          <a:r>
            <a:rPr lang="en-IN" b="1" dirty="0"/>
            <a:t>Nahar Women Group (</a:t>
          </a:r>
          <a:r>
            <a:rPr lang="en-IN" b="1" dirty="0" err="1"/>
            <a:t>Ramilaben</a:t>
          </a:r>
          <a:r>
            <a:rPr lang="en-IN" b="1" dirty="0"/>
            <a:t>, </a:t>
          </a:r>
          <a:r>
            <a:rPr lang="en-IN" b="1" dirty="0" err="1"/>
            <a:t>Nayanaben</a:t>
          </a:r>
          <a:r>
            <a:rPr lang="en-IN" b="1" dirty="0"/>
            <a:t>, </a:t>
          </a:r>
          <a:r>
            <a:rPr lang="en-IN" b="1" dirty="0" err="1"/>
            <a:t>Parvatiben</a:t>
          </a:r>
          <a:r>
            <a:rPr lang="en-IN" b="1" dirty="0"/>
            <a:t>, Jayaben)</a:t>
          </a:r>
          <a:endParaRPr lang="en-US" dirty="0"/>
        </a:p>
      </dgm:t>
    </dgm:pt>
    <dgm:pt modelId="{34C91FF1-8314-4F8D-8878-2549B1F6E7F2}" type="parTrans" cxnId="{AD5485AB-EE12-4B6C-AB86-A18E956281C3}">
      <dgm:prSet/>
      <dgm:spPr/>
      <dgm:t>
        <a:bodyPr/>
        <a:lstStyle/>
        <a:p>
          <a:endParaRPr lang="en-US"/>
        </a:p>
      </dgm:t>
    </dgm:pt>
    <dgm:pt modelId="{D3B62AE9-9CD0-4209-847E-18E86D3B1588}" type="sibTrans" cxnId="{AD5485AB-EE12-4B6C-AB86-A18E956281C3}">
      <dgm:prSet/>
      <dgm:spPr/>
      <dgm:t>
        <a:bodyPr/>
        <a:lstStyle/>
        <a:p>
          <a:endParaRPr lang="en-US"/>
        </a:p>
      </dgm:t>
    </dgm:pt>
    <dgm:pt modelId="{F8901B16-CB7B-4648-B628-6863F0BA7DEB}">
      <dgm:prSet/>
      <dgm:spPr/>
      <dgm:t>
        <a:bodyPr/>
        <a:lstStyle/>
        <a:p>
          <a:r>
            <a:rPr lang="en-IN" dirty="0"/>
            <a:t>Started </a:t>
          </a:r>
          <a:r>
            <a:rPr lang="en-IN" b="1" dirty="0"/>
            <a:t>natural herbal soap making unit</a:t>
          </a:r>
          <a:r>
            <a:rPr lang="en-IN" dirty="0"/>
            <a:t> after training.</a:t>
          </a:r>
          <a:endParaRPr lang="en-US" dirty="0"/>
        </a:p>
      </dgm:t>
    </dgm:pt>
    <dgm:pt modelId="{AF788FCB-2E35-4F68-A76D-415E63D6474F}" type="parTrans" cxnId="{1A633C23-7389-4F81-AB89-FAE272EC5077}">
      <dgm:prSet/>
      <dgm:spPr/>
      <dgm:t>
        <a:bodyPr/>
        <a:lstStyle/>
        <a:p>
          <a:endParaRPr lang="en-US"/>
        </a:p>
      </dgm:t>
    </dgm:pt>
    <dgm:pt modelId="{B8545F9E-907D-4D06-B171-C8B46CAA983E}" type="sibTrans" cxnId="{1A633C23-7389-4F81-AB89-FAE272EC5077}">
      <dgm:prSet/>
      <dgm:spPr/>
      <dgm:t>
        <a:bodyPr/>
        <a:lstStyle/>
        <a:p>
          <a:endParaRPr lang="en-US"/>
        </a:p>
      </dgm:t>
    </dgm:pt>
    <dgm:pt modelId="{B43A6FB7-B788-4B5B-A0C1-B444FFE8C8EA}">
      <dgm:prSet/>
      <dgm:spPr/>
      <dgm:t>
        <a:bodyPr/>
        <a:lstStyle/>
        <a:p>
          <a:r>
            <a:rPr lang="en-IN"/>
            <a:t>Use farm-based ingredients like neem, aloe vera &amp; tulsi.</a:t>
          </a:r>
          <a:endParaRPr lang="en-US"/>
        </a:p>
      </dgm:t>
    </dgm:pt>
    <dgm:pt modelId="{E149798D-4B1C-44B5-937D-451A8ECC5A3C}" type="parTrans" cxnId="{70918B81-7D02-44C0-AF8C-9365B76FD6D7}">
      <dgm:prSet/>
      <dgm:spPr/>
      <dgm:t>
        <a:bodyPr/>
        <a:lstStyle/>
        <a:p>
          <a:endParaRPr lang="en-US"/>
        </a:p>
      </dgm:t>
    </dgm:pt>
    <dgm:pt modelId="{88988F3C-0668-4B7B-BB26-36FD1EE9DD39}" type="sibTrans" cxnId="{70918B81-7D02-44C0-AF8C-9365B76FD6D7}">
      <dgm:prSet/>
      <dgm:spPr/>
      <dgm:t>
        <a:bodyPr/>
        <a:lstStyle/>
        <a:p>
          <a:endParaRPr lang="en-US"/>
        </a:p>
      </dgm:t>
    </dgm:pt>
    <dgm:pt modelId="{F84F7C03-6334-442A-8839-25CFF9B502B1}">
      <dgm:prSet/>
      <dgm:spPr/>
      <dgm:t>
        <a:bodyPr/>
        <a:lstStyle/>
        <a:p>
          <a:r>
            <a:rPr lang="en-IN" dirty="0"/>
            <a:t>Their eco-friendly soaps are now in </a:t>
          </a:r>
          <a:r>
            <a:rPr lang="en-IN" b="1" dirty="0"/>
            <a:t>demand locally &amp; nearby villages</a:t>
          </a:r>
          <a:r>
            <a:rPr lang="en-IN" dirty="0"/>
            <a:t>.</a:t>
          </a:r>
          <a:endParaRPr lang="en-US" dirty="0"/>
        </a:p>
      </dgm:t>
    </dgm:pt>
    <dgm:pt modelId="{BDFFA68F-2AC7-4AC3-BDCB-937388C32486}" type="parTrans" cxnId="{B971602A-A9A5-48FC-B948-7F54D6CB8FF1}">
      <dgm:prSet/>
      <dgm:spPr/>
      <dgm:t>
        <a:bodyPr/>
        <a:lstStyle/>
        <a:p>
          <a:endParaRPr lang="en-US"/>
        </a:p>
      </dgm:t>
    </dgm:pt>
    <dgm:pt modelId="{B8407104-29F9-4A43-AD84-75B3A762EAC6}" type="sibTrans" cxnId="{B971602A-A9A5-48FC-B948-7F54D6CB8FF1}">
      <dgm:prSet/>
      <dgm:spPr/>
      <dgm:t>
        <a:bodyPr/>
        <a:lstStyle/>
        <a:p>
          <a:endParaRPr lang="en-US"/>
        </a:p>
      </dgm:t>
    </dgm:pt>
    <dgm:pt modelId="{6F6AAB90-1F33-4D71-A6C6-6BCFD1E444C9}">
      <dgm:prSet/>
      <dgm:spPr/>
      <dgm:t>
        <a:bodyPr/>
        <a:lstStyle/>
        <a:p>
          <a:r>
            <a:rPr lang="en-IN" b="1" dirty="0"/>
            <a:t>Bhavnagar </a:t>
          </a:r>
        </a:p>
        <a:p>
          <a:r>
            <a:rPr lang="en-IN" b="1" dirty="0" err="1"/>
            <a:t>Mamataben</a:t>
          </a:r>
          <a:r>
            <a:rPr lang="en-IN" b="1" dirty="0"/>
            <a:t> </a:t>
          </a:r>
          <a:r>
            <a:rPr lang="en-IN" b="1" dirty="0" err="1"/>
            <a:t>Juvanbhai</a:t>
          </a:r>
          <a:r>
            <a:rPr lang="en-IN" b="1" dirty="0"/>
            <a:t> </a:t>
          </a:r>
          <a:r>
            <a:rPr lang="en-IN" b="1" dirty="0" err="1"/>
            <a:t>Dodhiya</a:t>
          </a:r>
          <a:endParaRPr lang="en-US" dirty="0"/>
        </a:p>
      </dgm:t>
    </dgm:pt>
    <dgm:pt modelId="{9EEB4AD2-D42C-43C1-BAEF-FA027262115C}" type="parTrans" cxnId="{F06E125F-64CC-4227-8821-CE35F21669A1}">
      <dgm:prSet/>
      <dgm:spPr/>
      <dgm:t>
        <a:bodyPr/>
        <a:lstStyle/>
        <a:p>
          <a:endParaRPr lang="en-US"/>
        </a:p>
      </dgm:t>
    </dgm:pt>
    <dgm:pt modelId="{6CEBA02F-B252-4982-9B37-F28885DCA49B}" type="sibTrans" cxnId="{F06E125F-64CC-4227-8821-CE35F21669A1}">
      <dgm:prSet/>
      <dgm:spPr/>
      <dgm:t>
        <a:bodyPr/>
        <a:lstStyle/>
        <a:p>
          <a:endParaRPr lang="en-US"/>
        </a:p>
      </dgm:t>
    </dgm:pt>
    <dgm:pt modelId="{65182548-B44C-49AE-914E-074B5B089400}">
      <dgm:prSet/>
      <dgm:spPr/>
      <dgm:t>
        <a:bodyPr/>
        <a:lstStyle/>
        <a:p>
          <a:r>
            <a:rPr lang="en-IN"/>
            <a:t>Switched to </a:t>
          </a:r>
          <a:r>
            <a:rPr lang="en-IN" b="1"/>
            <a:t>natural onion farming</a:t>
          </a:r>
          <a:r>
            <a:rPr lang="en-IN"/>
            <a:t> on 1.5 vigha land.</a:t>
          </a:r>
          <a:endParaRPr lang="en-US"/>
        </a:p>
      </dgm:t>
    </dgm:pt>
    <dgm:pt modelId="{2D3434A2-96EE-4CB8-86EA-4001B3B13FC7}" type="parTrans" cxnId="{84C7EE3B-4F5D-4B24-8484-8C8677717038}">
      <dgm:prSet/>
      <dgm:spPr/>
      <dgm:t>
        <a:bodyPr/>
        <a:lstStyle/>
        <a:p>
          <a:endParaRPr lang="en-US"/>
        </a:p>
      </dgm:t>
    </dgm:pt>
    <dgm:pt modelId="{4B605835-E10E-48AA-B4B9-D8CFFBBAA7CB}" type="sibTrans" cxnId="{84C7EE3B-4F5D-4B24-8484-8C8677717038}">
      <dgm:prSet/>
      <dgm:spPr/>
      <dgm:t>
        <a:bodyPr/>
        <a:lstStyle/>
        <a:p>
          <a:endParaRPr lang="en-US"/>
        </a:p>
      </dgm:t>
    </dgm:pt>
    <dgm:pt modelId="{0E7E874C-B46B-4594-AA4E-612E9285E9FB}">
      <dgm:prSet/>
      <dgm:spPr/>
      <dgm:t>
        <a:bodyPr/>
        <a:lstStyle/>
        <a:p>
          <a:r>
            <a:rPr lang="en-IN" dirty="0"/>
            <a:t>Yield increased from </a:t>
          </a:r>
          <a:r>
            <a:rPr lang="en-IN" b="1" dirty="0"/>
            <a:t>300 to 410 </a:t>
          </a:r>
          <a:r>
            <a:rPr lang="en-IN" b="1" dirty="0" err="1"/>
            <a:t>mann</a:t>
          </a:r>
          <a:r>
            <a:rPr lang="en-IN" dirty="0"/>
            <a:t>.</a:t>
          </a:r>
          <a:endParaRPr lang="en-US" dirty="0"/>
        </a:p>
      </dgm:t>
    </dgm:pt>
    <dgm:pt modelId="{847DE318-5E71-4A97-B975-1BDDB61AAFA9}" type="parTrans" cxnId="{301AEF4E-B7CF-47D4-9AFF-FB03F54F6E5A}">
      <dgm:prSet/>
      <dgm:spPr/>
      <dgm:t>
        <a:bodyPr/>
        <a:lstStyle/>
        <a:p>
          <a:endParaRPr lang="en-US"/>
        </a:p>
      </dgm:t>
    </dgm:pt>
    <dgm:pt modelId="{FDCC6156-8F92-4737-AADB-94BA5E9C03F4}" type="sibTrans" cxnId="{301AEF4E-B7CF-47D4-9AFF-FB03F54F6E5A}">
      <dgm:prSet/>
      <dgm:spPr/>
      <dgm:t>
        <a:bodyPr/>
        <a:lstStyle/>
        <a:p>
          <a:endParaRPr lang="en-US"/>
        </a:p>
      </dgm:t>
    </dgm:pt>
    <dgm:pt modelId="{C909267D-A310-45BB-AC11-ACA60667413E}">
      <dgm:prSet/>
      <dgm:spPr/>
      <dgm:t>
        <a:bodyPr/>
        <a:lstStyle/>
        <a:p>
          <a:r>
            <a:rPr lang="en-IN"/>
            <a:t>Reduced chemical costs, improved income, and became a </a:t>
          </a:r>
          <a:r>
            <a:rPr lang="en-IN" b="1"/>
            <a:t>confident community leader</a:t>
          </a:r>
          <a:r>
            <a:rPr lang="en-IN"/>
            <a:t>.</a:t>
          </a:r>
          <a:endParaRPr lang="en-US"/>
        </a:p>
      </dgm:t>
    </dgm:pt>
    <dgm:pt modelId="{7B353AB8-62DC-46F9-B697-7DD161F939EE}" type="parTrans" cxnId="{91429444-3376-4F04-9CB0-309E2DEF52FE}">
      <dgm:prSet/>
      <dgm:spPr/>
      <dgm:t>
        <a:bodyPr/>
        <a:lstStyle/>
        <a:p>
          <a:endParaRPr lang="en-US"/>
        </a:p>
      </dgm:t>
    </dgm:pt>
    <dgm:pt modelId="{25F420EE-01DA-48D9-A403-03FEC5644C75}" type="sibTrans" cxnId="{91429444-3376-4F04-9CB0-309E2DEF52FE}">
      <dgm:prSet/>
      <dgm:spPr/>
      <dgm:t>
        <a:bodyPr/>
        <a:lstStyle/>
        <a:p>
          <a:endParaRPr lang="en-US"/>
        </a:p>
      </dgm:t>
    </dgm:pt>
    <dgm:pt modelId="{2B7D47A5-1BAF-46EB-AC4A-095C6176068A}">
      <dgm:prSet/>
      <dgm:spPr/>
      <dgm:t>
        <a:bodyPr/>
        <a:lstStyle/>
        <a:p>
          <a:r>
            <a:rPr lang="en-IN" b="1" dirty="0"/>
            <a:t>Navsari </a:t>
          </a:r>
        </a:p>
        <a:p>
          <a:r>
            <a:rPr lang="en-IN" b="1" dirty="0" err="1"/>
            <a:t>Rinaben</a:t>
          </a:r>
          <a:r>
            <a:rPr lang="en-IN" b="1" dirty="0"/>
            <a:t> </a:t>
          </a:r>
          <a:r>
            <a:rPr lang="en-IN" b="1" dirty="0" err="1"/>
            <a:t>Chetanbhai</a:t>
          </a:r>
          <a:r>
            <a:rPr lang="en-IN" b="1" dirty="0"/>
            <a:t> Patel</a:t>
          </a:r>
          <a:endParaRPr lang="en-US" dirty="0"/>
        </a:p>
      </dgm:t>
    </dgm:pt>
    <dgm:pt modelId="{BDDA9F97-0581-47C0-9194-E51ADA1FAD13}" type="parTrans" cxnId="{5C19B7D1-F7C7-40CA-9AFA-AA3C6A981D5B}">
      <dgm:prSet/>
      <dgm:spPr/>
      <dgm:t>
        <a:bodyPr/>
        <a:lstStyle/>
        <a:p>
          <a:endParaRPr lang="en-US"/>
        </a:p>
      </dgm:t>
    </dgm:pt>
    <dgm:pt modelId="{ED24AEC0-E84B-48C7-B6E1-25218E5CA4C4}" type="sibTrans" cxnId="{5C19B7D1-F7C7-40CA-9AFA-AA3C6A981D5B}">
      <dgm:prSet/>
      <dgm:spPr/>
      <dgm:t>
        <a:bodyPr/>
        <a:lstStyle/>
        <a:p>
          <a:endParaRPr lang="en-US"/>
        </a:p>
      </dgm:t>
    </dgm:pt>
    <dgm:pt modelId="{46DB5FE2-1F15-4BB8-A2EC-C46593392DED}">
      <dgm:prSet/>
      <dgm:spPr/>
      <dgm:t>
        <a:bodyPr/>
        <a:lstStyle/>
        <a:p>
          <a:r>
            <a:rPr lang="en-IN"/>
            <a:t>Civil engineer turned entrepreneur.</a:t>
          </a:r>
          <a:endParaRPr lang="en-US"/>
        </a:p>
      </dgm:t>
    </dgm:pt>
    <dgm:pt modelId="{273A2E87-D68A-4FD0-AB90-3C98C5428BD5}" type="parTrans" cxnId="{9E7ED43F-1418-422E-9C35-94ED406798FC}">
      <dgm:prSet/>
      <dgm:spPr/>
      <dgm:t>
        <a:bodyPr/>
        <a:lstStyle/>
        <a:p>
          <a:endParaRPr lang="en-US"/>
        </a:p>
      </dgm:t>
    </dgm:pt>
    <dgm:pt modelId="{528D2484-B3B4-47DE-98DB-2AB37D13F17A}" type="sibTrans" cxnId="{9E7ED43F-1418-422E-9C35-94ED406798FC}">
      <dgm:prSet/>
      <dgm:spPr/>
      <dgm:t>
        <a:bodyPr/>
        <a:lstStyle/>
        <a:p>
          <a:endParaRPr lang="en-US"/>
        </a:p>
      </dgm:t>
    </dgm:pt>
    <dgm:pt modelId="{ADD5CFBD-337E-4A5A-9980-42DF74A8C93A}">
      <dgm:prSet/>
      <dgm:spPr/>
      <dgm:t>
        <a:bodyPr/>
        <a:lstStyle/>
        <a:p>
          <a:r>
            <a:rPr lang="en-IN"/>
            <a:t>Runs a </a:t>
          </a:r>
          <a:r>
            <a:rPr lang="en-IN" b="1"/>
            <a:t>beauty parlour and garment shop</a:t>
          </a:r>
          <a:r>
            <a:rPr lang="en-IN"/>
            <a:t>, providing jobs to other women.</a:t>
          </a:r>
          <a:endParaRPr lang="en-US"/>
        </a:p>
      </dgm:t>
    </dgm:pt>
    <dgm:pt modelId="{2BDDAB1B-BDE7-47C7-904B-16271D07F847}" type="parTrans" cxnId="{D61B8759-07C6-42FE-AD3B-8D063A537776}">
      <dgm:prSet/>
      <dgm:spPr/>
      <dgm:t>
        <a:bodyPr/>
        <a:lstStyle/>
        <a:p>
          <a:endParaRPr lang="en-US"/>
        </a:p>
      </dgm:t>
    </dgm:pt>
    <dgm:pt modelId="{5B9BF569-E6DE-40B5-993E-E884C785CCE7}" type="sibTrans" cxnId="{D61B8759-07C6-42FE-AD3B-8D063A537776}">
      <dgm:prSet/>
      <dgm:spPr/>
      <dgm:t>
        <a:bodyPr/>
        <a:lstStyle/>
        <a:p>
          <a:endParaRPr lang="en-US"/>
        </a:p>
      </dgm:t>
    </dgm:pt>
    <dgm:pt modelId="{590145C3-9B38-4E17-A552-9FAD8A488E17}">
      <dgm:prSet/>
      <dgm:spPr/>
      <dgm:t>
        <a:bodyPr/>
        <a:lstStyle/>
        <a:p>
          <a:r>
            <a:rPr lang="en-IN" dirty="0"/>
            <a:t>Example of </a:t>
          </a:r>
          <a:r>
            <a:rPr lang="en-IN" b="1" dirty="0"/>
            <a:t>educated women leading rural entrepreneurship</a:t>
          </a:r>
          <a:r>
            <a:rPr lang="en-IN" dirty="0"/>
            <a:t>.</a:t>
          </a:r>
          <a:endParaRPr lang="en-US" dirty="0"/>
        </a:p>
      </dgm:t>
    </dgm:pt>
    <dgm:pt modelId="{47979368-8FDB-4589-B08B-3E5BC8B2A0E7}" type="parTrans" cxnId="{9F4022AC-ED80-48EB-B751-97D2DDE43EDD}">
      <dgm:prSet/>
      <dgm:spPr/>
      <dgm:t>
        <a:bodyPr/>
        <a:lstStyle/>
        <a:p>
          <a:endParaRPr lang="en-US"/>
        </a:p>
      </dgm:t>
    </dgm:pt>
    <dgm:pt modelId="{A00A383C-3398-498A-8C48-F6A3C7D07932}" type="sibTrans" cxnId="{9F4022AC-ED80-48EB-B751-97D2DDE43EDD}">
      <dgm:prSet/>
      <dgm:spPr/>
      <dgm:t>
        <a:bodyPr/>
        <a:lstStyle/>
        <a:p>
          <a:endParaRPr lang="en-US"/>
        </a:p>
      </dgm:t>
    </dgm:pt>
    <dgm:pt modelId="{6488FB79-88F4-4F9D-A094-E1FFEB8A12B6}">
      <dgm:prSet/>
      <dgm:spPr/>
      <dgm:t>
        <a:bodyPr/>
        <a:lstStyle/>
        <a:p>
          <a:r>
            <a:rPr lang="en-IN" b="1" dirty="0"/>
            <a:t>Kutch </a:t>
          </a:r>
        </a:p>
        <a:p>
          <a:r>
            <a:rPr lang="en-IN" b="1" dirty="0" err="1"/>
            <a:t>Manjulaben</a:t>
          </a:r>
          <a:r>
            <a:rPr lang="en-IN" b="1" dirty="0"/>
            <a:t> Harilal </a:t>
          </a:r>
          <a:r>
            <a:rPr lang="en-IN" b="1" dirty="0" err="1"/>
            <a:t>Mawani</a:t>
          </a:r>
          <a:endParaRPr lang="en-US" dirty="0"/>
        </a:p>
      </dgm:t>
    </dgm:pt>
    <dgm:pt modelId="{B8234B7B-80D2-489E-88AA-6DA0E308DF4C}" type="parTrans" cxnId="{7809FC82-4186-43DB-A890-49878B37AC9E}">
      <dgm:prSet/>
      <dgm:spPr/>
      <dgm:t>
        <a:bodyPr/>
        <a:lstStyle/>
        <a:p>
          <a:endParaRPr lang="en-US"/>
        </a:p>
      </dgm:t>
    </dgm:pt>
    <dgm:pt modelId="{68DEBC25-40AC-4730-9D8A-26E784620397}" type="sibTrans" cxnId="{7809FC82-4186-43DB-A890-49878B37AC9E}">
      <dgm:prSet/>
      <dgm:spPr/>
      <dgm:t>
        <a:bodyPr/>
        <a:lstStyle/>
        <a:p>
          <a:endParaRPr lang="en-US"/>
        </a:p>
      </dgm:t>
    </dgm:pt>
    <dgm:pt modelId="{6F03612D-EAD0-43D0-90D4-B46746641D68}">
      <dgm:prSet/>
      <dgm:spPr/>
      <dgm:t>
        <a:bodyPr/>
        <a:lstStyle/>
        <a:p>
          <a:r>
            <a:rPr lang="en-IN"/>
            <a:t>Adopted </a:t>
          </a:r>
          <a:r>
            <a:rPr lang="en-IN" b="1"/>
            <a:t>natural animal husbandry &amp; farming</a:t>
          </a:r>
          <a:r>
            <a:rPr lang="en-IN"/>
            <a:t>.</a:t>
          </a:r>
          <a:endParaRPr lang="en-US"/>
        </a:p>
      </dgm:t>
    </dgm:pt>
    <dgm:pt modelId="{864C27D2-1175-4CAC-8403-1C1C86D2A45A}" type="parTrans" cxnId="{285093B8-1700-4219-AE37-D95699A66336}">
      <dgm:prSet/>
      <dgm:spPr/>
      <dgm:t>
        <a:bodyPr/>
        <a:lstStyle/>
        <a:p>
          <a:endParaRPr lang="en-US"/>
        </a:p>
      </dgm:t>
    </dgm:pt>
    <dgm:pt modelId="{BA08398C-9734-424A-9FE8-8DEA825B8AEB}" type="sibTrans" cxnId="{285093B8-1700-4219-AE37-D95699A66336}">
      <dgm:prSet/>
      <dgm:spPr/>
      <dgm:t>
        <a:bodyPr/>
        <a:lstStyle/>
        <a:p>
          <a:endParaRPr lang="en-US"/>
        </a:p>
      </dgm:t>
    </dgm:pt>
    <dgm:pt modelId="{AE03B546-2681-4DA5-A012-C9E2C238821C}">
      <dgm:prSet/>
      <dgm:spPr/>
      <dgm:t>
        <a:bodyPr/>
        <a:lstStyle/>
        <a:p>
          <a:r>
            <a:rPr lang="en-IN" dirty="0"/>
            <a:t>Reduced costs by </a:t>
          </a:r>
          <a:r>
            <a:rPr lang="en-IN" b="1" dirty="0"/>
            <a:t>25%</a:t>
          </a:r>
          <a:r>
            <a:rPr lang="en-IN" dirty="0"/>
            <a:t>, improved soil quality &amp; milk yield.</a:t>
          </a:r>
          <a:endParaRPr lang="en-US" dirty="0"/>
        </a:p>
      </dgm:t>
    </dgm:pt>
    <dgm:pt modelId="{5AE2B185-579B-46BA-B8F4-E75A8DE0BC0A}" type="parTrans" cxnId="{441AE589-22FD-4E9A-85AB-F773AA76C816}">
      <dgm:prSet/>
      <dgm:spPr/>
      <dgm:t>
        <a:bodyPr/>
        <a:lstStyle/>
        <a:p>
          <a:endParaRPr lang="en-US"/>
        </a:p>
      </dgm:t>
    </dgm:pt>
    <dgm:pt modelId="{7A918FB4-FA88-4BA0-A5FF-CFF42D7C28A6}" type="sibTrans" cxnId="{441AE589-22FD-4E9A-85AB-F773AA76C816}">
      <dgm:prSet/>
      <dgm:spPr/>
      <dgm:t>
        <a:bodyPr/>
        <a:lstStyle/>
        <a:p>
          <a:endParaRPr lang="en-US"/>
        </a:p>
      </dgm:t>
    </dgm:pt>
    <dgm:pt modelId="{4CF56D51-60EC-4448-8DB1-7129793C62CA}">
      <dgm:prSet/>
      <dgm:spPr/>
      <dgm:t>
        <a:bodyPr/>
        <a:lstStyle/>
        <a:p>
          <a:r>
            <a:rPr lang="en-IN" dirty="0"/>
            <a:t>Today, she is a </a:t>
          </a:r>
          <a:r>
            <a:rPr lang="en-IN" b="1" dirty="0"/>
            <a:t>mentor and guide for other village women</a:t>
          </a:r>
          <a:r>
            <a:rPr lang="en-IN" dirty="0"/>
            <a:t>.</a:t>
          </a:r>
          <a:endParaRPr lang="en-US" dirty="0"/>
        </a:p>
      </dgm:t>
    </dgm:pt>
    <dgm:pt modelId="{723EF7FD-CF68-4B77-BD69-23862D972889}" type="parTrans" cxnId="{FEA687AF-1E1E-44AA-B5ED-C6DA2D5861A6}">
      <dgm:prSet/>
      <dgm:spPr/>
      <dgm:t>
        <a:bodyPr/>
        <a:lstStyle/>
        <a:p>
          <a:endParaRPr lang="en-US"/>
        </a:p>
      </dgm:t>
    </dgm:pt>
    <dgm:pt modelId="{2919C402-4E54-4976-B0EB-CDBF2F8AE013}" type="sibTrans" cxnId="{FEA687AF-1E1E-44AA-B5ED-C6DA2D5861A6}">
      <dgm:prSet/>
      <dgm:spPr/>
      <dgm:t>
        <a:bodyPr/>
        <a:lstStyle/>
        <a:p>
          <a:endParaRPr lang="en-US"/>
        </a:p>
      </dgm:t>
    </dgm:pt>
    <dgm:pt modelId="{AFE8BF5C-6DE1-4B27-BDD9-ED63B5FC2756}" type="pres">
      <dgm:prSet presAssocID="{98EF3094-C0A2-4DA1-BAB8-A35113801C37}" presName="Name0" presStyleCnt="0">
        <dgm:presLayoutVars>
          <dgm:dir/>
          <dgm:animLvl val="lvl"/>
          <dgm:resizeHandles val="exact"/>
        </dgm:presLayoutVars>
      </dgm:prSet>
      <dgm:spPr/>
      <dgm:t>
        <a:bodyPr/>
        <a:lstStyle/>
        <a:p>
          <a:endParaRPr lang="en-US"/>
        </a:p>
      </dgm:t>
    </dgm:pt>
    <dgm:pt modelId="{637AD079-FEB5-4B98-8579-6135F341396D}" type="pres">
      <dgm:prSet presAssocID="{C4260DDD-37AD-4456-8E03-F37E0C3109F4}" presName="composite" presStyleCnt="0"/>
      <dgm:spPr/>
    </dgm:pt>
    <dgm:pt modelId="{D1FF5595-3ED6-4213-8C66-8F9187B0B817}" type="pres">
      <dgm:prSet presAssocID="{C4260DDD-37AD-4456-8E03-F37E0C3109F4}" presName="parTx" presStyleLbl="alignNode1" presStyleIdx="0" presStyleCnt="5">
        <dgm:presLayoutVars>
          <dgm:chMax val="0"/>
          <dgm:chPref val="0"/>
          <dgm:bulletEnabled val="1"/>
        </dgm:presLayoutVars>
      </dgm:prSet>
      <dgm:spPr/>
      <dgm:t>
        <a:bodyPr/>
        <a:lstStyle/>
        <a:p>
          <a:endParaRPr lang="en-US"/>
        </a:p>
      </dgm:t>
    </dgm:pt>
    <dgm:pt modelId="{77BEE640-A35E-445B-82B6-0CDB4E86AA5B}" type="pres">
      <dgm:prSet presAssocID="{C4260DDD-37AD-4456-8E03-F37E0C3109F4}" presName="desTx" presStyleLbl="alignAccFollowNode1" presStyleIdx="0" presStyleCnt="5">
        <dgm:presLayoutVars>
          <dgm:bulletEnabled val="1"/>
        </dgm:presLayoutVars>
      </dgm:prSet>
      <dgm:spPr/>
      <dgm:t>
        <a:bodyPr/>
        <a:lstStyle/>
        <a:p>
          <a:endParaRPr lang="en-US"/>
        </a:p>
      </dgm:t>
    </dgm:pt>
    <dgm:pt modelId="{3C087340-F290-4B68-8B10-4B48DD2B8AFC}" type="pres">
      <dgm:prSet presAssocID="{5E1FD7BD-9919-4B92-9773-CD863DEB2A09}" presName="space" presStyleCnt="0"/>
      <dgm:spPr/>
    </dgm:pt>
    <dgm:pt modelId="{4BEF630B-D676-439A-A8ED-3E40B934164A}" type="pres">
      <dgm:prSet presAssocID="{070319BD-97EF-43BF-B1FF-690EFFC30506}" presName="composite" presStyleCnt="0"/>
      <dgm:spPr/>
    </dgm:pt>
    <dgm:pt modelId="{BA1BCD7C-A90C-43C0-900D-D0693B15B319}" type="pres">
      <dgm:prSet presAssocID="{070319BD-97EF-43BF-B1FF-690EFFC30506}" presName="parTx" presStyleLbl="alignNode1" presStyleIdx="1" presStyleCnt="5">
        <dgm:presLayoutVars>
          <dgm:chMax val="0"/>
          <dgm:chPref val="0"/>
          <dgm:bulletEnabled val="1"/>
        </dgm:presLayoutVars>
      </dgm:prSet>
      <dgm:spPr/>
      <dgm:t>
        <a:bodyPr/>
        <a:lstStyle/>
        <a:p>
          <a:endParaRPr lang="en-US"/>
        </a:p>
      </dgm:t>
    </dgm:pt>
    <dgm:pt modelId="{72EF03F0-0533-45C4-9819-4509BB52EC0B}" type="pres">
      <dgm:prSet presAssocID="{070319BD-97EF-43BF-B1FF-690EFFC30506}" presName="desTx" presStyleLbl="alignAccFollowNode1" presStyleIdx="1" presStyleCnt="5">
        <dgm:presLayoutVars>
          <dgm:bulletEnabled val="1"/>
        </dgm:presLayoutVars>
      </dgm:prSet>
      <dgm:spPr/>
      <dgm:t>
        <a:bodyPr/>
        <a:lstStyle/>
        <a:p>
          <a:endParaRPr lang="en-US"/>
        </a:p>
      </dgm:t>
    </dgm:pt>
    <dgm:pt modelId="{1074CBDC-303B-4F2C-90B2-7360A9AEC7D9}" type="pres">
      <dgm:prSet presAssocID="{D3B62AE9-9CD0-4209-847E-18E86D3B1588}" presName="space" presStyleCnt="0"/>
      <dgm:spPr/>
    </dgm:pt>
    <dgm:pt modelId="{B746C323-5AC6-4347-B831-3C55AEBB6913}" type="pres">
      <dgm:prSet presAssocID="{6F6AAB90-1F33-4D71-A6C6-6BCFD1E444C9}" presName="composite" presStyleCnt="0"/>
      <dgm:spPr/>
    </dgm:pt>
    <dgm:pt modelId="{FFE43B3E-DE99-43DF-BF90-AA1011AB6F0C}" type="pres">
      <dgm:prSet presAssocID="{6F6AAB90-1F33-4D71-A6C6-6BCFD1E444C9}" presName="parTx" presStyleLbl="alignNode1" presStyleIdx="2" presStyleCnt="5">
        <dgm:presLayoutVars>
          <dgm:chMax val="0"/>
          <dgm:chPref val="0"/>
          <dgm:bulletEnabled val="1"/>
        </dgm:presLayoutVars>
      </dgm:prSet>
      <dgm:spPr/>
      <dgm:t>
        <a:bodyPr/>
        <a:lstStyle/>
        <a:p>
          <a:endParaRPr lang="en-US"/>
        </a:p>
      </dgm:t>
    </dgm:pt>
    <dgm:pt modelId="{87CB7481-88E2-4BC3-A79C-82C49AD75293}" type="pres">
      <dgm:prSet presAssocID="{6F6AAB90-1F33-4D71-A6C6-6BCFD1E444C9}" presName="desTx" presStyleLbl="alignAccFollowNode1" presStyleIdx="2" presStyleCnt="5">
        <dgm:presLayoutVars>
          <dgm:bulletEnabled val="1"/>
        </dgm:presLayoutVars>
      </dgm:prSet>
      <dgm:spPr/>
      <dgm:t>
        <a:bodyPr/>
        <a:lstStyle/>
        <a:p>
          <a:endParaRPr lang="en-US"/>
        </a:p>
      </dgm:t>
    </dgm:pt>
    <dgm:pt modelId="{50FC37B4-9F36-494D-8922-4C7F3B8CA3D3}" type="pres">
      <dgm:prSet presAssocID="{6CEBA02F-B252-4982-9B37-F28885DCA49B}" presName="space" presStyleCnt="0"/>
      <dgm:spPr/>
    </dgm:pt>
    <dgm:pt modelId="{6E87D8D1-AE88-4BC7-81A9-A0CE8F8528E9}" type="pres">
      <dgm:prSet presAssocID="{2B7D47A5-1BAF-46EB-AC4A-095C6176068A}" presName="composite" presStyleCnt="0"/>
      <dgm:spPr/>
    </dgm:pt>
    <dgm:pt modelId="{32D52941-5AF6-4522-B319-FBEFC034A028}" type="pres">
      <dgm:prSet presAssocID="{2B7D47A5-1BAF-46EB-AC4A-095C6176068A}" presName="parTx" presStyleLbl="alignNode1" presStyleIdx="3" presStyleCnt="5">
        <dgm:presLayoutVars>
          <dgm:chMax val="0"/>
          <dgm:chPref val="0"/>
          <dgm:bulletEnabled val="1"/>
        </dgm:presLayoutVars>
      </dgm:prSet>
      <dgm:spPr/>
      <dgm:t>
        <a:bodyPr/>
        <a:lstStyle/>
        <a:p>
          <a:endParaRPr lang="en-US"/>
        </a:p>
      </dgm:t>
    </dgm:pt>
    <dgm:pt modelId="{0B9791AB-E59C-4642-9BA7-39449359DDE6}" type="pres">
      <dgm:prSet presAssocID="{2B7D47A5-1BAF-46EB-AC4A-095C6176068A}" presName="desTx" presStyleLbl="alignAccFollowNode1" presStyleIdx="3" presStyleCnt="5">
        <dgm:presLayoutVars>
          <dgm:bulletEnabled val="1"/>
        </dgm:presLayoutVars>
      </dgm:prSet>
      <dgm:spPr/>
      <dgm:t>
        <a:bodyPr/>
        <a:lstStyle/>
        <a:p>
          <a:endParaRPr lang="en-US"/>
        </a:p>
      </dgm:t>
    </dgm:pt>
    <dgm:pt modelId="{8D8D7B67-FED5-45ED-B087-A8E7C1A9F1DB}" type="pres">
      <dgm:prSet presAssocID="{ED24AEC0-E84B-48C7-B6E1-25218E5CA4C4}" presName="space" presStyleCnt="0"/>
      <dgm:spPr/>
    </dgm:pt>
    <dgm:pt modelId="{CF676558-D759-479A-A86B-86982EF5F5A5}" type="pres">
      <dgm:prSet presAssocID="{6488FB79-88F4-4F9D-A094-E1FFEB8A12B6}" presName="composite" presStyleCnt="0"/>
      <dgm:spPr/>
    </dgm:pt>
    <dgm:pt modelId="{EABFC88E-C562-4DD2-9427-B84EE8980CA9}" type="pres">
      <dgm:prSet presAssocID="{6488FB79-88F4-4F9D-A094-E1FFEB8A12B6}" presName="parTx" presStyleLbl="alignNode1" presStyleIdx="4" presStyleCnt="5">
        <dgm:presLayoutVars>
          <dgm:chMax val="0"/>
          <dgm:chPref val="0"/>
          <dgm:bulletEnabled val="1"/>
        </dgm:presLayoutVars>
      </dgm:prSet>
      <dgm:spPr/>
      <dgm:t>
        <a:bodyPr/>
        <a:lstStyle/>
        <a:p>
          <a:endParaRPr lang="en-US"/>
        </a:p>
      </dgm:t>
    </dgm:pt>
    <dgm:pt modelId="{AB4E57D2-CBF1-4120-BF6C-B08B1BF36B01}" type="pres">
      <dgm:prSet presAssocID="{6488FB79-88F4-4F9D-A094-E1FFEB8A12B6}" presName="desTx" presStyleLbl="alignAccFollowNode1" presStyleIdx="4" presStyleCnt="5">
        <dgm:presLayoutVars>
          <dgm:bulletEnabled val="1"/>
        </dgm:presLayoutVars>
      </dgm:prSet>
      <dgm:spPr/>
      <dgm:t>
        <a:bodyPr/>
        <a:lstStyle/>
        <a:p>
          <a:endParaRPr lang="en-US"/>
        </a:p>
      </dgm:t>
    </dgm:pt>
  </dgm:ptLst>
  <dgm:cxnLst>
    <dgm:cxn modelId="{285093B8-1700-4219-AE37-D95699A66336}" srcId="{6488FB79-88F4-4F9D-A094-E1FFEB8A12B6}" destId="{6F03612D-EAD0-43D0-90D4-B46746641D68}" srcOrd="0" destOrd="0" parTransId="{864C27D2-1175-4CAC-8403-1C1C86D2A45A}" sibTransId="{BA08398C-9734-424A-9FE8-8DEA825B8AEB}"/>
    <dgm:cxn modelId="{0DE483F6-524F-4947-96C1-0D1E9573A8C3}" type="presOf" srcId="{590145C3-9B38-4E17-A552-9FAD8A488E17}" destId="{0B9791AB-E59C-4642-9BA7-39449359DDE6}" srcOrd="0" destOrd="2" presId="urn:microsoft.com/office/officeart/2005/8/layout/hList1"/>
    <dgm:cxn modelId="{301AEF4E-B7CF-47D4-9AFF-FB03F54F6E5A}" srcId="{6F6AAB90-1F33-4D71-A6C6-6BCFD1E444C9}" destId="{0E7E874C-B46B-4594-AA4E-612E9285E9FB}" srcOrd="1" destOrd="0" parTransId="{847DE318-5E71-4A97-B975-1BDDB61AAFA9}" sibTransId="{FDCC6156-8F92-4737-AADB-94BA5E9C03F4}"/>
    <dgm:cxn modelId="{AD5485AB-EE12-4B6C-AB86-A18E956281C3}" srcId="{98EF3094-C0A2-4DA1-BAB8-A35113801C37}" destId="{070319BD-97EF-43BF-B1FF-690EFFC30506}" srcOrd="1" destOrd="0" parTransId="{34C91FF1-8314-4F8D-8878-2549B1F6E7F2}" sibTransId="{D3B62AE9-9CD0-4209-847E-18E86D3B1588}"/>
    <dgm:cxn modelId="{B971602A-A9A5-48FC-B948-7F54D6CB8FF1}" srcId="{070319BD-97EF-43BF-B1FF-690EFFC30506}" destId="{F84F7C03-6334-442A-8839-25CFF9B502B1}" srcOrd="2" destOrd="0" parTransId="{BDFFA68F-2AC7-4AC3-BDCB-937388C32486}" sibTransId="{B8407104-29F9-4A43-AD84-75B3A762EAC6}"/>
    <dgm:cxn modelId="{D5164BF6-9F13-4774-B9D0-61546473D52B}" type="presOf" srcId="{B43A6FB7-B788-4B5B-A0C1-B444FFE8C8EA}" destId="{72EF03F0-0533-45C4-9819-4509BB52EC0B}" srcOrd="0" destOrd="1" presId="urn:microsoft.com/office/officeart/2005/8/layout/hList1"/>
    <dgm:cxn modelId="{4104D45D-D3E1-469C-8621-210B6F69F28D}" type="presOf" srcId="{ADD5CFBD-337E-4A5A-9980-42DF74A8C93A}" destId="{0B9791AB-E59C-4642-9BA7-39449359DDE6}" srcOrd="0" destOrd="1" presId="urn:microsoft.com/office/officeart/2005/8/layout/hList1"/>
    <dgm:cxn modelId="{84C7EE3B-4F5D-4B24-8484-8C8677717038}" srcId="{6F6AAB90-1F33-4D71-A6C6-6BCFD1E444C9}" destId="{65182548-B44C-49AE-914E-074B5B089400}" srcOrd="0" destOrd="0" parTransId="{2D3434A2-96EE-4CB8-86EA-4001B3B13FC7}" sibTransId="{4B605835-E10E-48AA-B4B9-D8CFFBBAA7CB}"/>
    <dgm:cxn modelId="{75AA7A32-C1C6-49D8-8945-CB2ACED748B7}" type="presOf" srcId="{65182548-B44C-49AE-914E-074B5B089400}" destId="{87CB7481-88E2-4BC3-A79C-82C49AD75293}" srcOrd="0" destOrd="0" presId="urn:microsoft.com/office/officeart/2005/8/layout/hList1"/>
    <dgm:cxn modelId="{04FB1EAC-9B5E-4C39-A9B8-CE6B570BD0C2}" type="presOf" srcId="{6488FB79-88F4-4F9D-A094-E1FFEB8A12B6}" destId="{EABFC88E-C562-4DD2-9427-B84EE8980CA9}" srcOrd="0" destOrd="0" presId="urn:microsoft.com/office/officeart/2005/8/layout/hList1"/>
    <dgm:cxn modelId="{DEBA3B94-85FA-4E42-9F0D-39C5D9B5956B}" type="presOf" srcId="{6F6AAB90-1F33-4D71-A6C6-6BCFD1E444C9}" destId="{FFE43B3E-DE99-43DF-BF90-AA1011AB6F0C}" srcOrd="0" destOrd="0" presId="urn:microsoft.com/office/officeart/2005/8/layout/hList1"/>
    <dgm:cxn modelId="{A19741B1-E704-4171-9DFB-791EA3FF04AC}" type="presOf" srcId="{46DB5FE2-1F15-4BB8-A2EC-C46593392DED}" destId="{0B9791AB-E59C-4642-9BA7-39449359DDE6}" srcOrd="0" destOrd="0" presId="urn:microsoft.com/office/officeart/2005/8/layout/hList1"/>
    <dgm:cxn modelId="{D61B8759-07C6-42FE-AD3B-8D063A537776}" srcId="{2B7D47A5-1BAF-46EB-AC4A-095C6176068A}" destId="{ADD5CFBD-337E-4A5A-9980-42DF74A8C93A}" srcOrd="1" destOrd="0" parTransId="{2BDDAB1B-BDE7-47C7-904B-16271D07F847}" sibTransId="{5B9BF569-E6DE-40B5-993E-E884C785CCE7}"/>
    <dgm:cxn modelId="{EB5D31A3-3834-4AEF-85B2-770221F90A35}" type="presOf" srcId="{6F03612D-EAD0-43D0-90D4-B46746641D68}" destId="{AB4E57D2-CBF1-4120-BF6C-B08B1BF36B01}" srcOrd="0" destOrd="0" presId="urn:microsoft.com/office/officeart/2005/8/layout/hList1"/>
    <dgm:cxn modelId="{538ED1D4-11A0-40A4-9B93-0B6DB884CFFE}" type="presOf" srcId="{070319BD-97EF-43BF-B1FF-690EFFC30506}" destId="{BA1BCD7C-A90C-43C0-900D-D0693B15B319}" srcOrd="0" destOrd="0" presId="urn:microsoft.com/office/officeart/2005/8/layout/hList1"/>
    <dgm:cxn modelId="{B4E602DB-24AB-4DE8-9C71-924C8552194E}" srcId="{C4260DDD-37AD-4456-8E03-F37E0C3109F4}" destId="{3567D153-527E-45A9-8959-9184D5E655EC}" srcOrd="1" destOrd="0" parTransId="{82386216-017D-4461-A16B-611DFAEB23CC}" sibTransId="{72CA83AE-5650-40D6-A345-102281148FF1}"/>
    <dgm:cxn modelId="{1A633C23-7389-4F81-AB89-FAE272EC5077}" srcId="{070319BD-97EF-43BF-B1FF-690EFFC30506}" destId="{F8901B16-CB7B-4648-B628-6863F0BA7DEB}" srcOrd="0" destOrd="0" parTransId="{AF788FCB-2E35-4F68-A76D-415E63D6474F}" sibTransId="{B8545F9E-907D-4D06-B171-C8B46CAA983E}"/>
    <dgm:cxn modelId="{441AE589-22FD-4E9A-85AB-F773AA76C816}" srcId="{6488FB79-88F4-4F9D-A094-E1FFEB8A12B6}" destId="{AE03B546-2681-4DA5-A012-C9E2C238821C}" srcOrd="1" destOrd="0" parTransId="{5AE2B185-579B-46BA-B8F4-E75A8DE0BC0A}" sibTransId="{7A918FB4-FA88-4BA0-A5FF-CFF42D7C28A6}"/>
    <dgm:cxn modelId="{F9C7C360-089E-47FA-AD87-C4F299655785}" type="presOf" srcId="{4A755B98-D6C7-439B-BB9B-8964BC74C79F}" destId="{77BEE640-A35E-445B-82B6-0CDB4E86AA5B}" srcOrd="0" destOrd="2" presId="urn:microsoft.com/office/officeart/2005/8/layout/hList1"/>
    <dgm:cxn modelId="{7046E1FF-53DD-42A6-9041-803620C39756}" type="presOf" srcId="{3567D153-527E-45A9-8959-9184D5E655EC}" destId="{77BEE640-A35E-445B-82B6-0CDB4E86AA5B}" srcOrd="0" destOrd="1" presId="urn:microsoft.com/office/officeart/2005/8/layout/hList1"/>
    <dgm:cxn modelId="{BBBD1721-70F3-414E-A811-6322E5CB0483}" type="presOf" srcId="{C4260DDD-37AD-4456-8E03-F37E0C3109F4}" destId="{D1FF5595-3ED6-4213-8C66-8F9187B0B817}" srcOrd="0" destOrd="0" presId="urn:microsoft.com/office/officeart/2005/8/layout/hList1"/>
    <dgm:cxn modelId="{5C19B7D1-F7C7-40CA-9AFA-AA3C6A981D5B}" srcId="{98EF3094-C0A2-4DA1-BAB8-A35113801C37}" destId="{2B7D47A5-1BAF-46EB-AC4A-095C6176068A}" srcOrd="3" destOrd="0" parTransId="{BDDA9F97-0581-47C0-9194-E51ADA1FAD13}" sibTransId="{ED24AEC0-E84B-48C7-B6E1-25218E5CA4C4}"/>
    <dgm:cxn modelId="{9F4022AC-ED80-48EB-B751-97D2DDE43EDD}" srcId="{2B7D47A5-1BAF-46EB-AC4A-095C6176068A}" destId="{590145C3-9B38-4E17-A552-9FAD8A488E17}" srcOrd="2" destOrd="0" parTransId="{47979368-8FDB-4589-B08B-3E5BC8B2A0E7}" sibTransId="{A00A383C-3398-498A-8C48-F6A3C7D07932}"/>
    <dgm:cxn modelId="{D5330485-C32C-494E-985F-C1BE2240A057}" type="presOf" srcId="{2B7D47A5-1BAF-46EB-AC4A-095C6176068A}" destId="{32D52941-5AF6-4522-B319-FBEFC034A028}" srcOrd="0" destOrd="0" presId="urn:microsoft.com/office/officeart/2005/8/layout/hList1"/>
    <dgm:cxn modelId="{CA372132-BEDD-43B2-8B29-6B2EF61A6D2C}" type="presOf" srcId="{4CF56D51-60EC-4448-8DB1-7129793C62CA}" destId="{AB4E57D2-CBF1-4120-BF6C-B08B1BF36B01}" srcOrd="0" destOrd="2" presId="urn:microsoft.com/office/officeart/2005/8/layout/hList1"/>
    <dgm:cxn modelId="{320538BE-FD0B-4488-A0EC-49F00C70DF4F}" type="presOf" srcId="{98EF3094-C0A2-4DA1-BAB8-A35113801C37}" destId="{AFE8BF5C-6DE1-4B27-BDD9-ED63B5FC2756}" srcOrd="0" destOrd="0" presId="urn:microsoft.com/office/officeart/2005/8/layout/hList1"/>
    <dgm:cxn modelId="{DFD87306-6F8C-47F9-ADD3-D0134B6C1896}" type="presOf" srcId="{EFC6475A-0588-4F7C-8FAF-4F8F631FF178}" destId="{77BEE640-A35E-445B-82B6-0CDB4E86AA5B}" srcOrd="0" destOrd="0" presId="urn:microsoft.com/office/officeart/2005/8/layout/hList1"/>
    <dgm:cxn modelId="{05D3E862-DFD9-4993-9A20-DD1280223482}" srcId="{C4260DDD-37AD-4456-8E03-F37E0C3109F4}" destId="{EFC6475A-0588-4F7C-8FAF-4F8F631FF178}" srcOrd="0" destOrd="0" parTransId="{8195C819-1EFF-452E-BC7D-E2597FC0DD72}" sibTransId="{EB9FFB38-692B-4F89-BEFC-2CD5DF6BDA05}"/>
    <dgm:cxn modelId="{CCF5F6C7-8B55-48B9-8524-F32364AFCF4E}" type="presOf" srcId="{AE03B546-2681-4DA5-A012-C9E2C238821C}" destId="{AB4E57D2-CBF1-4120-BF6C-B08B1BF36B01}" srcOrd="0" destOrd="1" presId="urn:microsoft.com/office/officeart/2005/8/layout/hList1"/>
    <dgm:cxn modelId="{70918B81-7D02-44C0-AF8C-9365B76FD6D7}" srcId="{070319BD-97EF-43BF-B1FF-690EFFC30506}" destId="{B43A6FB7-B788-4B5B-A0C1-B444FFE8C8EA}" srcOrd="1" destOrd="0" parTransId="{E149798D-4B1C-44B5-937D-451A8ECC5A3C}" sibTransId="{88988F3C-0668-4B7B-BB26-36FD1EE9DD39}"/>
    <dgm:cxn modelId="{91429444-3376-4F04-9CB0-309E2DEF52FE}" srcId="{6F6AAB90-1F33-4D71-A6C6-6BCFD1E444C9}" destId="{C909267D-A310-45BB-AC11-ACA60667413E}" srcOrd="2" destOrd="0" parTransId="{7B353AB8-62DC-46F9-B697-7DD161F939EE}" sibTransId="{25F420EE-01DA-48D9-A403-03FEC5644C75}"/>
    <dgm:cxn modelId="{CE9BDCF6-CA76-4655-BB76-94C928CF6341}" type="presOf" srcId="{C909267D-A310-45BB-AC11-ACA60667413E}" destId="{87CB7481-88E2-4BC3-A79C-82C49AD75293}" srcOrd="0" destOrd="2" presId="urn:microsoft.com/office/officeart/2005/8/layout/hList1"/>
    <dgm:cxn modelId="{FEA687AF-1E1E-44AA-B5ED-C6DA2D5861A6}" srcId="{6488FB79-88F4-4F9D-A094-E1FFEB8A12B6}" destId="{4CF56D51-60EC-4448-8DB1-7129793C62CA}" srcOrd="2" destOrd="0" parTransId="{723EF7FD-CF68-4B77-BD69-23862D972889}" sibTransId="{2919C402-4E54-4976-B0EB-CDBF2F8AE013}"/>
    <dgm:cxn modelId="{7809FC82-4186-43DB-A890-49878B37AC9E}" srcId="{98EF3094-C0A2-4DA1-BAB8-A35113801C37}" destId="{6488FB79-88F4-4F9D-A094-E1FFEB8A12B6}" srcOrd="4" destOrd="0" parTransId="{B8234B7B-80D2-489E-88AA-6DA0E308DF4C}" sibTransId="{68DEBC25-40AC-4730-9D8A-26E784620397}"/>
    <dgm:cxn modelId="{79304AD2-B312-4DA7-AEBA-83D39EDEA353}" type="presOf" srcId="{F84F7C03-6334-442A-8839-25CFF9B502B1}" destId="{72EF03F0-0533-45C4-9819-4509BB52EC0B}" srcOrd="0" destOrd="2" presId="urn:microsoft.com/office/officeart/2005/8/layout/hList1"/>
    <dgm:cxn modelId="{F06E125F-64CC-4227-8821-CE35F21669A1}" srcId="{98EF3094-C0A2-4DA1-BAB8-A35113801C37}" destId="{6F6AAB90-1F33-4D71-A6C6-6BCFD1E444C9}" srcOrd="2" destOrd="0" parTransId="{9EEB4AD2-D42C-43C1-BAEF-FA027262115C}" sibTransId="{6CEBA02F-B252-4982-9B37-F28885DCA49B}"/>
    <dgm:cxn modelId="{D499C665-AA59-4E6B-87B0-9D9AF72785EE}" type="presOf" srcId="{0E7E874C-B46B-4594-AA4E-612E9285E9FB}" destId="{87CB7481-88E2-4BC3-A79C-82C49AD75293}" srcOrd="0" destOrd="1" presId="urn:microsoft.com/office/officeart/2005/8/layout/hList1"/>
    <dgm:cxn modelId="{9E7ED43F-1418-422E-9C35-94ED406798FC}" srcId="{2B7D47A5-1BAF-46EB-AC4A-095C6176068A}" destId="{46DB5FE2-1F15-4BB8-A2EC-C46593392DED}" srcOrd="0" destOrd="0" parTransId="{273A2E87-D68A-4FD0-AB90-3C98C5428BD5}" sibTransId="{528D2484-B3B4-47DE-98DB-2AB37D13F17A}"/>
    <dgm:cxn modelId="{9E2B7DC3-D999-496B-A6D9-04A627CCCCE1}" srcId="{98EF3094-C0A2-4DA1-BAB8-A35113801C37}" destId="{C4260DDD-37AD-4456-8E03-F37E0C3109F4}" srcOrd="0" destOrd="0" parTransId="{9F31DA83-9CBA-4EA3-8293-26F1C64EA60A}" sibTransId="{5E1FD7BD-9919-4B92-9773-CD863DEB2A09}"/>
    <dgm:cxn modelId="{A7E3101C-C0C2-4D3A-A682-A6B95009943A}" type="presOf" srcId="{F8901B16-CB7B-4648-B628-6863F0BA7DEB}" destId="{72EF03F0-0533-45C4-9819-4509BB52EC0B}" srcOrd="0" destOrd="0" presId="urn:microsoft.com/office/officeart/2005/8/layout/hList1"/>
    <dgm:cxn modelId="{BB7A110A-E87F-42B4-82EC-2CBB07495B55}" srcId="{C4260DDD-37AD-4456-8E03-F37E0C3109F4}" destId="{4A755B98-D6C7-439B-BB9B-8964BC74C79F}" srcOrd="2" destOrd="0" parTransId="{1995A582-8ECA-4D12-96BA-4FEF0C4F400D}" sibTransId="{27F694E2-BCA1-4AC0-B14A-3B23DA445E96}"/>
    <dgm:cxn modelId="{49CAC138-7057-4A26-AE5A-025E890807C6}" type="presParOf" srcId="{AFE8BF5C-6DE1-4B27-BDD9-ED63B5FC2756}" destId="{637AD079-FEB5-4B98-8579-6135F341396D}" srcOrd="0" destOrd="0" presId="urn:microsoft.com/office/officeart/2005/8/layout/hList1"/>
    <dgm:cxn modelId="{D65E8388-881E-499C-BFC2-065FA54A0268}" type="presParOf" srcId="{637AD079-FEB5-4B98-8579-6135F341396D}" destId="{D1FF5595-3ED6-4213-8C66-8F9187B0B817}" srcOrd="0" destOrd="0" presId="urn:microsoft.com/office/officeart/2005/8/layout/hList1"/>
    <dgm:cxn modelId="{8DFC9B4E-66C4-4AD6-B980-42C37FDE9C2E}" type="presParOf" srcId="{637AD079-FEB5-4B98-8579-6135F341396D}" destId="{77BEE640-A35E-445B-82B6-0CDB4E86AA5B}" srcOrd="1" destOrd="0" presId="urn:microsoft.com/office/officeart/2005/8/layout/hList1"/>
    <dgm:cxn modelId="{614682BD-4FED-4BAD-9C6E-BC89EF3E6989}" type="presParOf" srcId="{AFE8BF5C-6DE1-4B27-BDD9-ED63B5FC2756}" destId="{3C087340-F290-4B68-8B10-4B48DD2B8AFC}" srcOrd="1" destOrd="0" presId="urn:microsoft.com/office/officeart/2005/8/layout/hList1"/>
    <dgm:cxn modelId="{30497FB9-AFFF-49A2-B369-874228A12030}" type="presParOf" srcId="{AFE8BF5C-6DE1-4B27-BDD9-ED63B5FC2756}" destId="{4BEF630B-D676-439A-A8ED-3E40B934164A}" srcOrd="2" destOrd="0" presId="urn:microsoft.com/office/officeart/2005/8/layout/hList1"/>
    <dgm:cxn modelId="{80E26314-7CFB-4CED-9EA1-8D9E0E02EDBB}" type="presParOf" srcId="{4BEF630B-D676-439A-A8ED-3E40B934164A}" destId="{BA1BCD7C-A90C-43C0-900D-D0693B15B319}" srcOrd="0" destOrd="0" presId="urn:microsoft.com/office/officeart/2005/8/layout/hList1"/>
    <dgm:cxn modelId="{F8D688B0-8108-48EC-83C6-20107CFFEC9A}" type="presParOf" srcId="{4BEF630B-D676-439A-A8ED-3E40B934164A}" destId="{72EF03F0-0533-45C4-9819-4509BB52EC0B}" srcOrd="1" destOrd="0" presId="urn:microsoft.com/office/officeart/2005/8/layout/hList1"/>
    <dgm:cxn modelId="{4F387443-01E9-4D3E-BD9D-44583793F733}" type="presParOf" srcId="{AFE8BF5C-6DE1-4B27-BDD9-ED63B5FC2756}" destId="{1074CBDC-303B-4F2C-90B2-7360A9AEC7D9}" srcOrd="3" destOrd="0" presId="urn:microsoft.com/office/officeart/2005/8/layout/hList1"/>
    <dgm:cxn modelId="{CFAF7E64-F85E-42EA-BA2D-F19ECCE708DC}" type="presParOf" srcId="{AFE8BF5C-6DE1-4B27-BDD9-ED63B5FC2756}" destId="{B746C323-5AC6-4347-B831-3C55AEBB6913}" srcOrd="4" destOrd="0" presId="urn:microsoft.com/office/officeart/2005/8/layout/hList1"/>
    <dgm:cxn modelId="{4B743FEF-23B9-4DB5-8CA3-9FE625ED1DD9}" type="presParOf" srcId="{B746C323-5AC6-4347-B831-3C55AEBB6913}" destId="{FFE43B3E-DE99-43DF-BF90-AA1011AB6F0C}" srcOrd="0" destOrd="0" presId="urn:microsoft.com/office/officeart/2005/8/layout/hList1"/>
    <dgm:cxn modelId="{40C71288-0F2E-4E67-B1AC-AAC538024BC7}" type="presParOf" srcId="{B746C323-5AC6-4347-B831-3C55AEBB6913}" destId="{87CB7481-88E2-4BC3-A79C-82C49AD75293}" srcOrd="1" destOrd="0" presId="urn:microsoft.com/office/officeart/2005/8/layout/hList1"/>
    <dgm:cxn modelId="{94AB4451-21F0-4FE4-A778-B7C937523C23}" type="presParOf" srcId="{AFE8BF5C-6DE1-4B27-BDD9-ED63B5FC2756}" destId="{50FC37B4-9F36-494D-8922-4C7F3B8CA3D3}" srcOrd="5" destOrd="0" presId="urn:microsoft.com/office/officeart/2005/8/layout/hList1"/>
    <dgm:cxn modelId="{381460B6-B699-4616-BF4C-F703B2B7DBAB}" type="presParOf" srcId="{AFE8BF5C-6DE1-4B27-BDD9-ED63B5FC2756}" destId="{6E87D8D1-AE88-4BC7-81A9-A0CE8F8528E9}" srcOrd="6" destOrd="0" presId="urn:microsoft.com/office/officeart/2005/8/layout/hList1"/>
    <dgm:cxn modelId="{F67A9A4F-6488-4771-8C4D-82A6F3B59C3C}" type="presParOf" srcId="{6E87D8D1-AE88-4BC7-81A9-A0CE8F8528E9}" destId="{32D52941-5AF6-4522-B319-FBEFC034A028}" srcOrd="0" destOrd="0" presId="urn:microsoft.com/office/officeart/2005/8/layout/hList1"/>
    <dgm:cxn modelId="{85B89D91-3B4E-4245-B05A-757694F74E5D}" type="presParOf" srcId="{6E87D8D1-AE88-4BC7-81A9-A0CE8F8528E9}" destId="{0B9791AB-E59C-4642-9BA7-39449359DDE6}" srcOrd="1" destOrd="0" presId="urn:microsoft.com/office/officeart/2005/8/layout/hList1"/>
    <dgm:cxn modelId="{275ECA14-F95A-4291-8CC1-843F9D394103}" type="presParOf" srcId="{AFE8BF5C-6DE1-4B27-BDD9-ED63B5FC2756}" destId="{8D8D7B67-FED5-45ED-B087-A8E7C1A9F1DB}" srcOrd="7" destOrd="0" presId="urn:microsoft.com/office/officeart/2005/8/layout/hList1"/>
    <dgm:cxn modelId="{077DF248-DC50-4B19-9548-F4A0A631418E}" type="presParOf" srcId="{AFE8BF5C-6DE1-4B27-BDD9-ED63B5FC2756}" destId="{CF676558-D759-479A-A86B-86982EF5F5A5}" srcOrd="8" destOrd="0" presId="urn:microsoft.com/office/officeart/2005/8/layout/hList1"/>
    <dgm:cxn modelId="{B1C6AD08-D298-4F4C-AB37-DE0D81558AC7}" type="presParOf" srcId="{CF676558-D759-479A-A86B-86982EF5F5A5}" destId="{EABFC88E-C562-4DD2-9427-B84EE8980CA9}" srcOrd="0" destOrd="0" presId="urn:microsoft.com/office/officeart/2005/8/layout/hList1"/>
    <dgm:cxn modelId="{25222C97-C3BF-4F84-A2A4-8E02F2F79C4B}" type="presParOf" srcId="{CF676558-D759-479A-A86B-86982EF5F5A5}" destId="{AB4E57D2-CBF1-4120-BF6C-B08B1BF36B01}"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089FE5-31E1-4B7E-A9C9-F0A4E7161225}"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BDCA6685-8AE7-4289-892F-260BA752FDD2}">
      <dgm:prSet/>
      <dgm:spPr/>
      <dgm:t>
        <a:bodyPr/>
        <a:lstStyle/>
        <a:p>
          <a:pPr>
            <a:lnSpc>
              <a:spcPct val="100000"/>
            </a:lnSpc>
          </a:pPr>
          <a:r>
            <a:rPr lang="en-US" b="1" dirty="0"/>
            <a:t>2,761 women trained</a:t>
          </a:r>
          <a:r>
            <a:rPr lang="en-US" dirty="0"/>
            <a:t> in sustainable farming &amp; entrepreneurship.</a:t>
          </a:r>
        </a:p>
      </dgm:t>
    </dgm:pt>
    <dgm:pt modelId="{27A0422E-6E29-47BC-A553-A01CE3E72241}" type="parTrans" cxnId="{5DC2CADD-260B-4A11-A906-00A49E8004BE}">
      <dgm:prSet/>
      <dgm:spPr/>
      <dgm:t>
        <a:bodyPr/>
        <a:lstStyle/>
        <a:p>
          <a:endParaRPr lang="en-US"/>
        </a:p>
      </dgm:t>
    </dgm:pt>
    <dgm:pt modelId="{52131999-C0E4-407D-BCDD-AE6D5D2E5608}" type="sibTrans" cxnId="{5DC2CADD-260B-4A11-A906-00A49E8004BE}">
      <dgm:prSet/>
      <dgm:spPr/>
      <dgm:t>
        <a:bodyPr/>
        <a:lstStyle/>
        <a:p>
          <a:pPr>
            <a:lnSpc>
              <a:spcPct val="100000"/>
            </a:lnSpc>
          </a:pPr>
          <a:endParaRPr lang="en-US"/>
        </a:p>
      </dgm:t>
    </dgm:pt>
    <dgm:pt modelId="{3D4479A3-27F6-426B-B0FE-23B110063B9D}">
      <dgm:prSet/>
      <dgm:spPr/>
      <dgm:t>
        <a:bodyPr/>
        <a:lstStyle/>
        <a:p>
          <a:pPr>
            <a:lnSpc>
              <a:spcPct val="100000"/>
            </a:lnSpc>
          </a:pPr>
          <a:r>
            <a:rPr lang="en-US" dirty="0"/>
            <a:t>Average </a:t>
          </a:r>
          <a:r>
            <a:rPr lang="en-US" b="1" dirty="0"/>
            <a:t>10% income increase</a:t>
          </a:r>
          <a:r>
            <a:rPr lang="en-US" dirty="0"/>
            <a:t>.</a:t>
          </a:r>
        </a:p>
      </dgm:t>
    </dgm:pt>
    <dgm:pt modelId="{2FF28847-35B7-4FD7-AFEC-E584FA1067A2}" type="parTrans" cxnId="{828AEFD3-8278-41CE-B7E4-F6A6EA4D73AC}">
      <dgm:prSet/>
      <dgm:spPr/>
      <dgm:t>
        <a:bodyPr/>
        <a:lstStyle/>
        <a:p>
          <a:endParaRPr lang="en-US"/>
        </a:p>
      </dgm:t>
    </dgm:pt>
    <dgm:pt modelId="{E8515DA5-BCE5-4CC2-941F-0C69460F1E21}" type="sibTrans" cxnId="{828AEFD3-8278-41CE-B7E4-F6A6EA4D73AC}">
      <dgm:prSet/>
      <dgm:spPr/>
      <dgm:t>
        <a:bodyPr/>
        <a:lstStyle/>
        <a:p>
          <a:pPr>
            <a:lnSpc>
              <a:spcPct val="100000"/>
            </a:lnSpc>
          </a:pPr>
          <a:endParaRPr lang="en-US"/>
        </a:p>
      </dgm:t>
    </dgm:pt>
    <dgm:pt modelId="{3762CF0F-AC48-47B3-920B-227DB9EDAAA8}">
      <dgm:prSet/>
      <dgm:spPr/>
      <dgm:t>
        <a:bodyPr/>
        <a:lstStyle/>
        <a:p>
          <a:pPr>
            <a:lnSpc>
              <a:spcPct val="100000"/>
            </a:lnSpc>
          </a:pPr>
          <a:r>
            <a:rPr lang="en-US" b="1" dirty="0"/>
            <a:t>15% reduction</a:t>
          </a:r>
          <a:r>
            <a:rPr lang="en-US" dirty="0"/>
            <a:t> in farming costs through natural inputs.</a:t>
          </a:r>
        </a:p>
      </dgm:t>
    </dgm:pt>
    <dgm:pt modelId="{CEEC0441-170F-468E-B7A1-DD282CA0EF0E}" type="parTrans" cxnId="{EA059403-2C33-49BE-8395-2BFD8AA126A4}">
      <dgm:prSet/>
      <dgm:spPr/>
      <dgm:t>
        <a:bodyPr/>
        <a:lstStyle/>
        <a:p>
          <a:endParaRPr lang="en-US"/>
        </a:p>
      </dgm:t>
    </dgm:pt>
    <dgm:pt modelId="{4F8E62FF-4F6B-4E6A-BE31-130704B53B06}" type="sibTrans" cxnId="{EA059403-2C33-49BE-8395-2BFD8AA126A4}">
      <dgm:prSet/>
      <dgm:spPr/>
      <dgm:t>
        <a:bodyPr/>
        <a:lstStyle/>
        <a:p>
          <a:pPr>
            <a:lnSpc>
              <a:spcPct val="100000"/>
            </a:lnSpc>
          </a:pPr>
          <a:endParaRPr lang="en-US"/>
        </a:p>
      </dgm:t>
    </dgm:pt>
    <dgm:pt modelId="{7A481812-FBD6-4BA2-A061-CF8C67F640D9}">
      <dgm:prSet/>
      <dgm:spPr/>
      <dgm:t>
        <a:bodyPr/>
        <a:lstStyle/>
        <a:p>
          <a:pPr>
            <a:lnSpc>
              <a:spcPct val="100000"/>
            </a:lnSpc>
          </a:pPr>
          <a:r>
            <a:rPr lang="en-US" b="1" dirty="0"/>
            <a:t>350+ women join in FPOs</a:t>
          </a:r>
          <a:r>
            <a:rPr lang="en-US" dirty="0"/>
            <a:t>.</a:t>
          </a:r>
        </a:p>
      </dgm:t>
    </dgm:pt>
    <dgm:pt modelId="{F133BF29-5A37-40FF-9B34-C712B46DF40F}" type="parTrans" cxnId="{4F19074D-B6A0-4A4B-83DC-E926000697D5}">
      <dgm:prSet/>
      <dgm:spPr/>
      <dgm:t>
        <a:bodyPr/>
        <a:lstStyle/>
        <a:p>
          <a:endParaRPr lang="en-US"/>
        </a:p>
      </dgm:t>
    </dgm:pt>
    <dgm:pt modelId="{402CBAA1-B1F5-419A-BE41-5F5AD43BAE16}" type="sibTrans" cxnId="{4F19074D-B6A0-4A4B-83DC-E926000697D5}">
      <dgm:prSet/>
      <dgm:spPr/>
      <dgm:t>
        <a:bodyPr/>
        <a:lstStyle/>
        <a:p>
          <a:pPr>
            <a:lnSpc>
              <a:spcPct val="100000"/>
            </a:lnSpc>
          </a:pPr>
          <a:endParaRPr lang="en-US"/>
        </a:p>
      </dgm:t>
    </dgm:pt>
    <dgm:pt modelId="{3B166109-CBF0-47E7-8DBE-31004019CC32}">
      <dgm:prSet/>
      <dgm:spPr/>
      <dgm:t>
        <a:bodyPr/>
        <a:lstStyle/>
        <a:p>
          <a:pPr>
            <a:lnSpc>
              <a:spcPct val="100000"/>
            </a:lnSpc>
          </a:pPr>
          <a:r>
            <a:rPr lang="en-US" dirty="0"/>
            <a:t>15+ </a:t>
          </a:r>
          <a:r>
            <a:rPr lang="en-US" b="1" dirty="0"/>
            <a:t>home-based enterprises</a:t>
          </a:r>
          <a:r>
            <a:rPr lang="en-US" dirty="0"/>
            <a:t> started.</a:t>
          </a:r>
        </a:p>
      </dgm:t>
    </dgm:pt>
    <dgm:pt modelId="{3A492541-5538-4230-A641-7E93766B58BE}" type="parTrans" cxnId="{458DC2C3-AB1C-4222-AFEE-0EE23211E7B5}">
      <dgm:prSet/>
      <dgm:spPr/>
      <dgm:t>
        <a:bodyPr/>
        <a:lstStyle/>
        <a:p>
          <a:endParaRPr lang="en-US"/>
        </a:p>
      </dgm:t>
    </dgm:pt>
    <dgm:pt modelId="{1B3C263C-A1B9-4206-8448-D1665BFE4353}" type="sibTrans" cxnId="{458DC2C3-AB1C-4222-AFEE-0EE23211E7B5}">
      <dgm:prSet/>
      <dgm:spPr/>
      <dgm:t>
        <a:bodyPr/>
        <a:lstStyle/>
        <a:p>
          <a:pPr>
            <a:lnSpc>
              <a:spcPct val="100000"/>
            </a:lnSpc>
          </a:pPr>
          <a:endParaRPr lang="en-US"/>
        </a:p>
      </dgm:t>
    </dgm:pt>
    <dgm:pt modelId="{D33292A2-B49C-4B6C-9C53-1C90E22B4D41}">
      <dgm:prSet/>
      <dgm:spPr/>
      <dgm:t>
        <a:bodyPr/>
        <a:lstStyle/>
        <a:p>
          <a:pPr>
            <a:lnSpc>
              <a:spcPct val="100000"/>
            </a:lnSpc>
          </a:pPr>
          <a:r>
            <a:rPr lang="en-US" dirty="0"/>
            <a:t>Increased </a:t>
          </a:r>
          <a:r>
            <a:rPr lang="en-US" b="1" dirty="0"/>
            <a:t>decision-making power &amp; market engagement</a:t>
          </a:r>
          <a:r>
            <a:rPr lang="en-US" dirty="0"/>
            <a:t>.</a:t>
          </a:r>
        </a:p>
      </dgm:t>
    </dgm:pt>
    <dgm:pt modelId="{EC24467C-FA8D-4A89-9CCC-03A6E6487870}" type="parTrans" cxnId="{243025DE-68AE-4D44-858D-9DB272186226}">
      <dgm:prSet/>
      <dgm:spPr/>
      <dgm:t>
        <a:bodyPr/>
        <a:lstStyle/>
        <a:p>
          <a:endParaRPr lang="en-US"/>
        </a:p>
      </dgm:t>
    </dgm:pt>
    <dgm:pt modelId="{B6A8E5A7-EE7A-4A1D-AE68-54DD87E3B332}" type="sibTrans" cxnId="{243025DE-68AE-4D44-858D-9DB272186226}">
      <dgm:prSet/>
      <dgm:spPr/>
      <dgm:t>
        <a:bodyPr/>
        <a:lstStyle/>
        <a:p>
          <a:pPr>
            <a:lnSpc>
              <a:spcPct val="100000"/>
            </a:lnSpc>
          </a:pPr>
          <a:endParaRPr lang="en-US"/>
        </a:p>
      </dgm:t>
    </dgm:pt>
    <dgm:pt modelId="{1164EA0B-CE47-4D0A-A4E4-59F563D6D352}">
      <dgm:prSet/>
      <dgm:spPr/>
      <dgm:t>
        <a:bodyPr/>
        <a:lstStyle/>
        <a:p>
          <a:pPr>
            <a:lnSpc>
              <a:spcPct val="100000"/>
            </a:lnSpc>
          </a:pPr>
          <a:r>
            <a:rPr lang="en-US" dirty="0"/>
            <a:t>Adoption of </a:t>
          </a:r>
          <a:r>
            <a:rPr lang="en-US" b="1" dirty="0" err="1"/>
            <a:t>Pakrutik</a:t>
          </a:r>
          <a:r>
            <a:rPr lang="en-US" b="1" dirty="0"/>
            <a:t> </a:t>
          </a:r>
          <a:r>
            <a:rPr lang="en-US" b="1" dirty="0" err="1"/>
            <a:t>kheti</a:t>
          </a:r>
          <a:r>
            <a:rPr lang="en-US" b="1" dirty="0"/>
            <a:t>, animal husbandry innovations, drones, soil kits</a:t>
          </a:r>
          <a:r>
            <a:rPr lang="en-US" dirty="0"/>
            <a:t>.</a:t>
          </a:r>
        </a:p>
      </dgm:t>
    </dgm:pt>
    <dgm:pt modelId="{27B63459-D2C1-4BF4-BE7A-86C8F4157B05}" type="parTrans" cxnId="{D806F1A5-AA1D-4F45-AA9C-2867646DB4F6}">
      <dgm:prSet/>
      <dgm:spPr/>
      <dgm:t>
        <a:bodyPr/>
        <a:lstStyle/>
        <a:p>
          <a:endParaRPr lang="en-US"/>
        </a:p>
      </dgm:t>
    </dgm:pt>
    <dgm:pt modelId="{860FB607-EB37-45E2-86A7-9D84B7C3319B}" type="sibTrans" cxnId="{D806F1A5-AA1D-4F45-AA9C-2867646DB4F6}">
      <dgm:prSet/>
      <dgm:spPr/>
      <dgm:t>
        <a:bodyPr/>
        <a:lstStyle/>
        <a:p>
          <a:endParaRPr lang="en-US"/>
        </a:p>
      </dgm:t>
    </dgm:pt>
    <dgm:pt modelId="{C4227B51-0027-4700-BB2A-3D09652266A2}" type="pres">
      <dgm:prSet presAssocID="{1B089FE5-31E1-4B7E-A9C9-F0A4E7161225}" presName="root" presStyleCnt="0">
        <dgm:presLayoutVars>
          <dgm:dir/>
          <dgm:resizeHandles val="exact"/>
        </dgm:presLayoutVars>
      </dgm:prSet>
      <dgm:spPr/>
      <dgm:t>
        <a:bodyPr/>
        <a:lstStyle/>
        <a:p>
          <a:endParaRPr lang="en-US"/>
        </a:p>
      </dgm:t>
    </dgm:pt>
    <dgm:pt modelId="{A9258922-BA72-4B59-8C4C-5CBD8DF4EEE0}" type="pres">
      <dgm:prSet presAssocID="{1B089FE5-31E1-4B7E-A9C9-F0A4E7161225}" presName="container" presStyleCnt="0">
        <dgm:presLayoutVars>
          <dgm:dir/>
          <dgm:resizeHandles val="exact"/>
        </dgm:presLayoutVars>
      </dgm:prSet>
      <dgm:spPr/>
    </dgm:pt>
    <dgm:pt modelId="{39EB52F2-72F8-4634-B173-29D2C23776BA}" type="pres">
      <dgm:prSet presAssocID="{BDCA6685-8AE7-4289-892F-260BA752FDD2}" presName="compNode" presStyleCnt="0"/>
      <dgm:spPr/>
    </dgm:pt>
    <dgm:pt modelId="{E738AC89-08AF-4A55-9A35-49DCA3C54491}" type="pres">
      <dgm:prSet presAssocID="{BDCA6685-8AE7-4289-892F-260BA752FDD2}" presName="iconBgRect" presStyleLbl="bgShp" presStyleIdx="0" presStyleCnt="7" custLinFactX="182461" custLinFactNeighborX="200000" custLinFactNeighborY="11744"/>
      <dgm:spPr/>
    </dgm:pt>
    <dgm:pt modelId="{A2D5A2E2-BE8A-447C-965B-BF45FCE1089E}" type="pres">
      <dgm:prSet presAssocID="{BDCA6685-8AE7-4289-892F-260BA752FDD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Farm scene"/>
        </a:ext>
      </dgm:extLst>
    </dgm:pt>
    <dgm:pt modelId="{4679A1D9-D470-4753-9C1F-AA3AAC74FA46}" type="pres">
      <dgm:prSet presAssocID="{BDCA6685-8AE7-4289-892F-260BA752FDD2}" presName="spaceRect" presStyleCnt="0"/>
      <dgm:spPr/>
    </dgm:pt>
    <dgm:pt modelId="{46BBA116-AF0B-42AF-8847-54DDE1596EAE}" type="pres">
      <dgm:prSet presAssocID="{BDCA6685-8AE7-4289-892F-260BA752FDD2}" presName="textRect" presStyleLbl="revTx" presStyleIdx="0" presStyleCnt="7" custLinFactX="61254" custLinFactNeighborX="100000" custLinFactNeighborY="9347">
        <dgm:presLayoutVars>
          <dgm:chMax val="1"/>
          <dgm:chPref val="1"/>
        </dgm:presLayoutVars>
      </dgm:prSet>
      <dgm:spPr/>
      <dgm:t>
        <a:bodyPr/>
        <a:lstStyle/>
        <a:p>
          <a:endParaRPr lang="en-US"/>
        </a:p>
      </dgm:t>
    </dgm:pt>
    <dgm:pt modelId="{5D35D931-D1C8-478C-8053-3759F97E1095}" type="pres">
      <dgm:prSet presAssocID="{52131999-C0E4-407D-BCDD-AE6D5D2E5608}" presName="sibTrans" presStyleLbl="sibTrans2D1" presStyleIdx="0" presStyleCnt="0"/>
      <dgm:spPr/>
      <dgm:t>
        <a:bodyPr/>
        <a:lstStyle/>
        <a:p>
          <a:endParaRPr lang="en-US"/>
        </a:p>
      </dgm:t>
    </dgm:pt>
    <dgm:pt modelId="{0074A786-033E-410F-9711-5C728BFD5BC0}" type="pres">
      <dgm:prSet presAssocID="{3D4479A3-27F6-426B-B0FE-23B110063B9D}" presName="compNode" presStyleCnt="0"/>
      <dgm:spPr/>
    </dgm:pt>
    <dgm:pt modelId="{BA9E3654-A36B-4B4F-BADF-83818AC81BE9}" type="pres">
      <dgm:prSet presAssocID="{3D4479A3-27F6-426B-B0FE-23B110063B9D}" presName="iconBgRect" presStyleLbl="bgShp" presStyleIdx="1" presStyleCnt="7" custLinFactX="-191004" custLinFactY="68241" custLinFactNeighborX="-200000" custLinFactNeighborY="100000"/>
      <dgm:spPr/>
    </dgm:pt>
    <dgm:pt modelId="{D3A5008D-6C68-4A19-A338-43CA87FE844E}" type="pres">
      <dgm:prSet presAssocID="{3D4479A3-27F6-426B-B0FE-23B110063B9D}" presName="iconRect" presStyleLbl="node1" presStyleIdx="1" presStyleCnt="7" custLinFactNeighborX="-31105" custLinFactNeighborY="1074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Money"/>
        </a:ext>
      </dgm:extLst>
    </dgm:pt>
    <dgm:pt modelId="{2F99226B-5217-4508-B240-41D5D40E7E5D}" type="pres">
      <dgm:prSet presAssocID="{3D4479A3-27F6-426B-B0FE-23B110063B9D}" presName="spaceRect" presStyleCnt="0"/>
      <dgm:spPr/>
    </dgm:pt>
    <dgm:pt modelId="{8D4BC293-3BAD-4592-A629-F61573257A8F}" type="pres">
      <dgm:prSet presAssocID="{3D4479A3-27F6-426B-B0FE-23B110063B9D}" presName="textRect" presStyleLbl="revTx" presStyleIdx="1" presStyleCnt="7" custLinFactX="-64559" custLinFactY="74472" custLinFactNeighborX="-100000" custLinFactNeighborY="100000">
        <dgm:presLayoutVars>
          <dgm:chMax val="1"/>
          <dgm:chPref val="1"/>
        </dgm:presLayoutVars>
      </dgm:prSet>
      <dgm:spPr/>
      <dgm:t>
        <a:bodyPr/>
        <a:lstStyle/>
        <a:p>
          <a:endParaRPr lang="en-US"/>
        </a:p>
      </dgm:t>
    </dgm:pt>
    <dgm:pt modelId="{8BD84202-E9B9-4A90-A399-EAE3524ECA72}" type="pres">
      <dgm:prSet presAssocID="{E8515DA5-BCE5-4CC2-941F-0C69460F1E21}" presName="sibTrans" presStyleLbl="sibTrans2D1" presStyleIdx="0" presStyleCnt="0"/>
      <dgm:spPr/>
      <dgm:t>
        <a:bodyPr/>
        <a:lstStyle/>
        <a:p>
          <a:endParaRPr lang="en-US"/>
        </a:p>
      </dgm:t>
    </dgm:pt>
    <dgm:pt modelId="{66DC3CD7-3BAE-4BEE-B5AF-412462BB02BC}" type="pres">
      <dgm:prSet presAssocID="{3762CF0F-AC48-47B3-920B-227DB9EDAAA8}" presName="compNode" presStyleCnt="0"/>
      <dgm:spPr/>
    </dgm:pt>
    <dgm:pt modelId="{F566A5CC-56B5-48BB-B3BF-70078EC46294}" type="pres">
      <dgm:prSet presAssocID="{3762CF0F-AC48-47B3-920B-227DB9EDAAA8}" presName="iconBgRect" presStyleLbl="bgShp" presStyleIdx="2" presStyleCnt="7"/>
      <dgm:spPr/>
    </dgm:pt>
    <dgm:pt modelId="{2D1D9604-B4FF-4716-BA1E-E30DCF2103A3}" type="pres">
      <dgm:prSet presAssocID="{3762CF0F-AC48-47B3-920B-227DB9EDAAA8}"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Downstairs with solid fill"/>
        </a:ext>
      </dgm:extLst>
    </dgm:pt>
    <dgm:pt modelId="{74303D00-760C-49CE-8A54-7E7CFE4DF153}" type="pres">
      <dgm:prSet presAssocID="{3762CF0F-AC48-47B3-920B-227DB9EDAAA8}" presName="spaceRect" presStyleCnt="0"/>
      <dgm:spPr/>
    </dgm:pt>
    <dgm:pt modelId="{FAE3E340-BBE3-44DE-AE83-8E8E32E6E5E5}" type="pres">
      <dgm:prSet presAssocID="{3762CF0F-AC48-47B3-920B-227DB9EDAAA8}" presName="textRect" presStyleLbl="revTx" presStyleIdx="2" presStyleCnt="7">
        <dgm:presLayoutVars>
          <dgm:chMax val="1"/>
          <dgm:chPref val="1"/>
        </dgm:presLayoutVars>
      </dgm:prSet>
      <dgm:spPr/>
      <dgm:t>
        <a:bodyPr/>
        <a:lstStyle/>
        <a:p>
          <a:endParaRPr lang="en-US"/>
        </a:p>
      </dgm:t>
    </dgm:pt>
    <dgm:pt modelId="{3C3D7749-58DB-4AA5-9060-A76BB434BA8D}" type="pres">
      <dgm:prSet presAssocID="{4F8E62FF-4F6B-4E6A-BE31-130704B53B06}" presName="sibTrans" presStyleLbl="sibTrans2D1" presStyleIdx="0" presStyleCnt="0"/>
      <dgm:spPr/>
      <dgm:t>
        <a:bodyPr/>
        <a:lstStyle/>
        <a:p>
          <a:endParaRPr lang="en-US"/>
        </a:p>
      </dgm:t>
    </dgm:pt>
    <dgm:pt modelId="{AEB7AA53-9527-430D-947A-3F4DD772F4C6}" type="pres">
      <dgm:prSet presAssocID="{7A481812-FBD6-4BA2-A061-CF8C67F640D9}" presName="compNode" presStyleCnt="0"/>
      <dgm:spPr/>
    </dgm:pt>
    <dgm:pt modelId="{E8BBA8C3-BAF5-494C-8892-0279BE6D607B}" type="pres">
      <dgm:prSet presAssocID="{7A481812-FBD6-4BA2-A061-CF8C67F640D9}" presName="iconBgRect" presStyleLbl="bgShp" presStyleIdx="3" presStyleCnt="7" custLinFactX="394470" custLinFactNeighborX="400000" custLinFactNeighborY="-1558"/>
      <dgm:spPr/>
    </dgm:pt>
    <dgm:pt modelId="{2D4C5A73-3976-41CA-B1EA-4105AD831392}" type="pres">
      <dgm:prSet presAssocID="{7A481812-FBD6-4BA2-A061-CF8C67F640D9}" presName="iconRect" presStyleLbl="node1" presStyleIdx="3" presStyleCnt="7" custLinFactNeighborX="10743" custLinFactNeighborY="-18801"/>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xmlns="" id="0" name="" descr="Upward trend with solid fill"/>
        </a:ext>
      </dgm:extLst>
    </dgm:pt>
    <dgm:pt modelId="{65352648-8204-47DF-941D-B9A879492C6A}" type="pres">
      <dgm:prSet presAssocID="{7A481812-FBD6-4BA2-A061-CF8C67F640D9}" presName="spaceRect" presStyleCnt="0"/>
      <dgm:spPr/>
    </dgm:pt>
    <dgm:pt modelId="{FE0581DC-A95F-4A29-9CFC-F49FE77FCFDB}" type="pres">
      <dgm:prSet presAssocID="{7A481812-FBD6-4BA2-A061-CF8C67F640D9}" presName="textRect" presStyleLbl="revTx" presStyleIdx="3" presStyleCnt="7" custLinFactX="137048" custLinFactNeighborX="200000">
        <dgm:presLayoutVars>
          <dgm:chMax val="1"/>
          <dgm:chPref val="1"/>
        </dgm:presLayoutVars>
      </dgm:prSet>
      <dgm:spPr/>
      <dgm:t>
        <a:bodyPr/>
        <a:lstStyle/>
        <a:p>
          <a:endParaRPr lang="en-US"/>
        </a:p>
      </dgm:t>
    </dgm:pt>
    <dgm:pt modelId="{51273B47-58FB-43B5-BC9C-8EC7ECCC54F6}" type="pres">
      <dgm:prSet presAssocID="{402CBAA1-B1F5-419A-BE41-5F5AD43BAE16}" presName="sibTrans" presStyleLbl="sibTrans2D1" presStyleIdx="0" presStyleCnt="0"/>
      <dgm:spPr/>
      <dgm:t>
        <a:bodyPr/>
        <a:lstStyle/>
        <a:p>
          <a:endParaRPr lang="en-US"/>
        </a:p>
      </dgm:t>
    </dgm:pt>
    <dgm:pt modelId="{38271104-BC04-4CA3-A5C6-B210577601E5}" type="pres">
      <dgm:prSet presAssocID="{3B166109-CBF0-47E7-8DBE-31004019CC32}" presName="compNode" presStyleCnt="0"/>
      <dgm:spPr/>
    </dgm:pt>
    <dgm:pt modelId="{41CC97D3-E086-4C9A-9299-77336DE03687}" type="pres">
      <dgm:prSet presAssocID="{3B166109-CBF0-47E7-8DBE-31004019CC32}" presName="iconBgRect" presStyleLbl="bgShp" presStyleIdx="4" presStyleCnt="7"/>
      <dgm:spPr/>
    </dgm:pt>
    <dgm:pt modelId="{4BAA7B42-B66E-47DB-94C6-542EE75ED3AA}" type="pres">
      <dgm:prSet presAssocID="{3B166109-CBF0-47E7-8DBE-31004019CC3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xmlns="" id="0" name="" descr="Home"/>
        </a:ext>
      </dgm:extLst>
    </dgm:pt>
    <dgm:pt modelId="{233596F6-31AB-4E6B-B74D-FBF54ECB70C6}" type="pres">
      <dgm:prSet presAssocID="{3B166109-CBF0-47E7-8DBE-31004019CC32}" presName="spaceRect" presStyleCnt="0"/>
      <dgm:spPr/>
    </dgm:pt>
    <dgm:pt modelId="{948C5D19-0FAD-4B69-81D2-28ED4C9308F9}" type="pres">
      <dgm:prSet presAssocID="{3B166109-CBF0-47E7-8DBE-31004019CC32}" presName="textRect" presStyleLbl="revTx" presStyleIdx="4" presStyleCnt="7">
        <dgm:presLayoutVars>
          <dgm:chMax val="1"/>
          <dgm:chPref val="1"/>
        </dgm:presLayoutVars>
      </dgm:prSet>
      <dgm:spPr/>
      <dgm:t>
        <a:bodyPr/>
        <a:lstStyle/>
        <a:p>
          <a:endParaRPr lang="en-US"/>
        </a:p>
      </dgm:t>
    </dgm:pt>
    <dgm:pt modelId="{AF585F69-2EC2-4B07-955C-1391A58C6582}" type="pres">
      <dgm:prSet presAssocID="{1B3C263C-A1B9-4206-8448-D1665BFE4353}" presName="sibTrans" presStyleLbl="sibTrans2D1" presStyleIdx="0" presStyleCnt="0"/>
      <dgm:spPr/>
      <dgm:t>
        <a:bodyPr/>
        <a:lstStyle/>
        <a:p>
          <a:endParaRPr lang="en-US"/>
        </a:p>
      </dgm:t>
    </dgm:pt>
    <dgm:pt modelId="{82399C5D-19D2-48D6-9AC9-65DDCDD65C66}" type="pres">
      <dgm:prSet presAssocID="{D33292A2-B49C-4B6C-9C53-1C90E22B4D41}" presName="compNode" presStyleCnt="0"/>
      <dgm:spPr/>
    </dgm:pt>
    <dgm:pt modelId="{CB4665D2-B574-408F-A60E-E21193E31AE8}" type="pres">
      <dgm:prSet presAssocID="{D33292A2-B49C-4B6C-9C53-1C90E22B4D41}" presName="iconBgRect" presStyleLbl="bgShp" presStyleIdx="5" presStyleCnt="7" custLinFactX="-399098" custLinFactY="80017" custLinFactNeighborX="-400000" custLinFactNeighborY="100000"/>
      <dgm:spPr/>
    </dgm:pt>
    <dgm:pt modelId="{F4FB3520-3CB6-4C53-9B3A-508BB3052328}" type="pres">
      <dgm:prSet presAssocID="{D33292A2-B49C-4B6C-9C53-1C90E22B4D41}" presName="iconRect" presStyleLbl="node1" presStyleIdx="5" presStyleCnt="7"/>
      <dgm:spPr>
        <a:blipFill rotWithShape="1">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a:blipFill>
      </dgm:spPr>
      <dgm:extLst>
        <a:ext uri="{E40237B7-FDA0-4F09-8148-C483321AD2D9}">
          <dgm14:cNvPr xmlns:dgm14="http://schemas.microsoft.com/office/drawing/2010/diagram" xmlns="" id="0" name="" descr="Cycle with People"/>
        </a:ext>
      </dgm:extLst>
    </dgm:pt>
    <dgm:pt modelId="{8B9A9B6F-E80D-428E-8D7E-E583CD4E710E}" type="pres">
      <dgm:prSet presAssocID="{D33292A2-B49C-4B6C-9C53-1C90E22B4D41}" presName="spaceRect" presStyleCnt="0"/>
      <dgm:spPr/>
    </dgm:pt>
    <dgm:pt modelId="{35EB9729-840A-4A2E-9824-6F54B8922D46}" type="pres">
      <dgm:prSet presAssocID="{D33292A2-B49C-4B6C-9C53-1C90E22B4D41}" presName="textRect" presStyleLbl="revTx" presStyleIdx="5" presStyleCnt="7" custLinFactX="-136387" custLinFactY="71851" custLinFactNeighborX="-200000" custLinFactNeighborY="100000">
        <dgm:presLayoutVars>
          <dgm:chMax val="1"/>
          <dgm:chPref val="1"/>
        </dgm:presLayoutVars>
      </dgm:prSet>
      <dgm:spPr/>
      <dgm:t>
        <a:bodyPr/>
        <a:lstStyle/>
        <a:p>
          <a:endParaRPr lang="en-US"/>
        </a:p>
      </dgm:t>
    </dgm:pt>
    <dgm:pt modelId="{904D407A-FD3A-4D5D-904A-EC8EB3BE4D3B}" type="pres">
      <dgm:prSet presAssocID="{B6A8E5A7-EE7A-4A1D-AE68-54DD87E3B332}" presName="sibTrans" presStyleLbl="sibTrans2D1" presStyleIdx="0" presStyleCnt="0"/>
      <dgm:spPr/>
      <dgm:t>
        <a:bodyPr/>
        <a:lstStyle/>
        <a:p>
          <a:endParaRPr lang="en-US"/>
        </a:p>
      </dgm:t>
    </dgm:pt>
    <dgm:pt modelId="{F860C889-89AB-40C7-991D-EA5F322AABFA}" type="pres">
      <dgm:prSet presAssocID="{1164EA0B-CE47-4D0A-A4E4-59F563D6D352}" presName="compNode" presStyleCnt="0"/>
      <dgm:spPr/>
    </dgm:pt>
    <dgm:pt modelId="{7B942BB9-BBBE-4FF5-ADB1-3B2AE30AE024}" type="pres">
      <dgm:prSet presAssocID="{1164EA0B-CE47-4D0A-A4E4-59F563D6D352}" presName="iconBgRect" presStyleLbl="bgShp" presStyleIdx="6" presStyleCnt="7" custLinFactY="-158991" custLinFactNeighborX="5858" custLinFactNeighborY="-200000"/>
      <dgm:spPr/>
    </dgm:pt>
    <dgm:pt modelId="{AD88349E-590D-4045-B50A-B04AF1BDFEFB}" type="pres">
      <dgm:prSet presAssocID="{1164EA0B-CE47-4D0A-A4E4-59F563D6D352}" presName="iconRect" presStyleLbl="node1" presStyleIdx="6" presStyleCnt="7" custLinFactY="-300000" custLinFactNeighborX="10743" custLinFactNeighborY="-309685"/>
      <dgm:spPr>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a:blipFill>
      </dgm:spPr>
      <dgm:extLst>
        <a:ext uri="{E40237B7-FDA0-4F09-8148-C483321AD2D9}">
          <dgm14:cNvPr xmlns:dgm14="http://schemas.microsoft.com/office/drawing/2010/diagram" xmlns="" id="0" name="" descr="Robot"/>
        </a:ext>
      </dgm:extLst>
    </dgm:pt>
    <dgm:pt modelId="{642E5C7E-2B09-4941-BA61-81874A4D16DD}" type="pres">
      <dgm:prSet presAssocID="{1164EA0B-CE47-4D0A-A4E4-59F563D6D352}" presName="spaceRect" presStyleCnt="0"/>
      <dgm:spPr/>
    </dgm:pt>
    <dgm:pt modelId="{90C6AFA8-59C7-4706-B04B-E48D6D5E6734}" type="pres">
      <dgm:prSet presAssocID="{1164EA0B-CE47-4D0A-A4E4-59F563D6D352}" presName="textRect" presStyleLbl="revTx" presStyleIdx="6" presStyleCnt="7" custLinFactY="-153938" custLinFactNeighborX="5287" custLinFactNeighborY="-200000">
        <dgm:presLayoutVars>
          <dgm:chMax val="1"/>
          <dgm:chPref val="1"/>
        </dgm:presLayoutVars>
      </dgm:prSet>
      <dgm:spPr/>
      <dgm:t>
        <a:bodyPr/>
        <a:lstStyle/>
        <a:p>
          <a:endParaRPr lang="en-US"/>
        </a:p>
      </dgm:t>
    </dgm:pt>
  </dgm:ptLst>
  <dgm:cxnLst>
    <dgm:cxn modelId="{487B9F24-9C7B-46B5-8CF9-073C9DD19C12}" type="presOf" srcId="{4F8E62FF-4F6B-4E6A-BE31-130704B53B06}" destId="{3C3D7749-58DB-4AA5-9060-A76BB434BA8D}" srcOrd="0" destOrd="0" presId="urn:microsoft.com/office/officeart/2018/2/layout/IconCircleList"/>
    <dgm:cxn modelId="{EA059403-2C33-49BE-8395-2BFD8AA126A4}" srcId="{1B089FE5-31E1-4B7E-A9C9-F0A4E7161225}" destId="{3762CF0F-AC48-47B3-920B-227DB9EDAAA8}" srcOrd="2" destOrd="0" parTransId="{CEEC0441-170F-468E-B7A1-DD282CA0EF0E}" sibTransId="{4F8E62FF-4F6B-4E6A-BE31-130704B53B06}"/>
    <dgm:cxn modelId="{0F09D02C-ADCE-44E3-9368-C488494DC396}" type="presOf" srcId="{3B166109-CBF0-47E7-8DBE-31004019CC32}" destId="{948C5D19-0FAD-4B69-81D2-28ED4C9308F9}" srcOrd="0" destOrd="0" presId="urn:microsoft.com/office/officeart/2018/2/layout/IconCircleList"/>
    <dgm:cxn modelId="{20CA3DF4-98C7-4463-B714-E9147182EDE4}" type="presOf" srcId="{1164EA0B-CE47-4D0A-A4E4-59F563D6D352}" destId="{90C6AFA8-59C7-4706-B04B-E48D6D5E6734}" srcOrd="0" destOrd="0" presId="urn:microsoft.com/office/officeart/2018/2/layout/IconCircleList"/>
    <dgm:cxn modelId="{D806F1A5-AA1D-4F45-AA9C-2867646DB4F6}" srcId="{1B089FE5-31E1-4B7E-A9C9-F0A4E7161225}" destId="{1164EA0B-CE47-4D0A-A4E4-59F563D6D352}" srcOrd="6" destOrd="0" parTransId="{27B63459-D2C1-4BF4-BE7A-86C8F4157B05}" sibTransId="{860FB607-EB37-45E2-86A7-9D84B7C3319B}"/>
    <dgm:cxn modelId="{458DC2C3-AB1C-4222-AFEE-0EE23211E7B5}" srcId="{1B089FE5-31E1-4B7E-A9C9-F0A4E7161225}" destId="{3B166109-CBF0-47E7-8DBE-31004019CC32}" srcOrd="4" destOrd="0" parTransId="{3A492541-5538-4230-A641-7E93766B58BE}" sibTransId="{1B3C263C-A1B9-4206-8448-D1665BFE4353}"/>
    <dgm:cxn modelId="{7AB31CFD-AC80-4D5C-B62B-D5AFEFE54C66}" type="presOf" srcId="{3762CF0F-AC48-47B3-920B-227DB9EDAAA8}" destId="{FAE3E340-BBE3-44DE-AE83-8E8E32E6E5E5}" srcOrd="0" destOrd="0" presId="urn:microsoft.com/office/officeart/2018/2/layout/IconCircleList"/>
    <dgm:cxn modelId="{5DC2CADD-260B-4A11-A906-00A49E8004BE}" srcId="{1B089FE5-31E1-4B7E-A9C9-F0A4E7161225}" destId="{BDCA6685-8AE7-4289-892F-260BA752FDD2}" srcOrd="0" destOrd="0" parTransId="{27A0422E-6E29-47BC-A553-A01CE3E72241}" sibTransId="{52131999-C0E4-407D-BCDD-AE6D5D2E5608}"/>
    <dgm:cxn modelId="{F8310D6F-09CA-4090-93C1-39712E80955C}" type="presOf" srcId="{3D4479A3-27F6-426B-B0FE-23B110063B9D}" destId="{8D4BC293-3BAD-4592-A629-F61573257A8F}" srcOrd="0" destOrd="0" presId="urn:microsoft.com/office/officeart/2018/2/layout/IconCircleList"/>
    <dgm:cxn modelId="{6CAADF60-6A2A-4F5C-8D7A-342949DE04FF}" type="presOf" srcId="{7A481812-FBD6-4BA2-A061-CF8C67F640D9}" destId="{FE0581DC-A95F-4A29-9CFC-F49FE77FCFDB}" srcOrd="0" destOrd="0" presId="urn:microsoft.com/office/officeart/2018/2/layout/IconCircleList"/>
    <dgm:cxn modelId="{58116B3C-442F-439D-87EA-BB7BA8F9E7A2}" type="presOf" srcId="{E8515DA5-BCE5-4CC2-941F-0C69460F1E21}" destId="{8BD84202-E9B9-4A90-A399-EAE3524ECA72}" srcOrd="0" destOrd="0" presId="urn:microsoft.com/office/officeart/2018/2/layout/IconCircleList"/>
    <dgm:cxn modelId="{731147FD-BEF3-4095-9FCD-D5F06E81E0DF}" type="presOf" srcId="{BDCA6685-8AE7-4289-892F-260BA752FDD2}" destId="{46BBA116-AF0B-42AF-8847-54DDE1596EAE}" srcOrd="0" destOrd="0" presId="urn:microsoft.com/office/officeart/2018/2/layout/IconCircleList"/>
    <dgm:cxn modelId="{B009EBFA-2F40-4EF2-ABFC-49AB440E34B1}" type="presOf" srcId="{B6A8E5A7-EE7A-4A1D-AE68-54DD87E3B332}" destId="{904D407A-FD3A-4D5D-904A-EC8EB3BE4D3B}" srcOrd="0" destOrd="0" presId="urn:microsoft.com/office/officeart/2018/2/layout/IconCircleList"/>
    <dgm:cxn modelId="{FEF93DF7-ED55-4BBC-806A-9798994E414C}" type="presOf" srcId="{402CBAA1-B1F5-419A-BE41-5F5AD43BAE16}" destId="{51273B47-58FB-43B5-BC9C-8EC7ECCC54F6}" srcOrd="0" destOrd="0" presId="urn:microsoft.com/office/officeart/2018/2/layout/IconCircleList"/>
    <dgm:cxn modelId="{243025DE-68AE-4D44-858D-9DB272186226}" srcId="{1B089FE5-31E1-4B7E-A9C9-F0A4E7161225}" destId="{D33292A2-B49C-4B6C-9C53-1C90E22B4D41}" srcOrd="5" destOrd="0" parTransId="{EC24467C-FA8D-4A89-9CCC-03A6E6487870}" sibTransId="{B6A8E5A7-EE7A-4A1D-AE68-54DD87E3B332}"/>
    <dgm:cxn modelId="{17A16802-F5F6-4966-AC8F-805A36DA430A}" type="presOf" srcId="{1B089FE5-31E1-4B7E-A9C9-F0A4E7161225}" destId="{C4227B51-0027-4700-BB2A-3D09652266A2}" srcOrd="0" destOrd="0" presId="urn:microsoft.com/office/officeart/2018/2/layout/IconCircleList"/>
    <dgm:cxn modelId="{53CCA8DF-52C8-41CA-AB8C-F8D533CCB309}" type="presOf" srcId="{1B3C263C-A1B9-4206-8448-D1665BFE4353}" destId="{AF585F69-2EC2-4B07-955C-1391A58C6582}" srcOrd="0" destOrd="0" presId="urn:microsoft.com/office/officeart/2018/2/layout/IconCircleList"/>
    <dgm:cxn modelId="{828AEFD3-8278-41CE-B7E4-F6A6EA4D73AC}" srcId="{1B089FE5-31E1-4B7E-A9C9-F0A4E7161225}" destId="{3D4479A3-27F6-426B-B0FE-23B110063B9D}" srcOrd="1" destOrd="0" parTransId="{2FF28847-35B7-4FD7-AFEC-E584FA1067A2}" sibTransId="{E8515DA5-BCE5-4CC2-941F-0C69460F1E21}"/>
    <dgm:cxn modelId="{B646E333-E00B-419F-9A5C-81F0BBB41F13}" type="presOf" srcId="{D33292A2-B49C-4B6C-9C53-1C90E22B4D41}" destId="{35EB9729-840A-4A2E-9824-6F54B8922D46}" srcOrd="0" destOrd="0" presId="urn:microsoft.com/office/officeart/2018/2/layout/IconCircleList"/>
    <dgm:cxn modelId="{4F19074D-B6A0-4A4B-83DC-E926000697D5}" srcId="{1B089FE5-31E1-4B7E-A9C9-F0A4E7161225}" destId="{7A481812-FBD6-4BA2-A061-CF8C67F640D9}" srcOrd="3" destOrd="0" parTransId="{F133BF29-5A37-40FF-9B34-C712B46DF40F}" sibTransId="{402CBAA1-B1F5-419A-BE41-5F5AD43BAE16}"/>
    <dgm:cxn modelId="{9F2F9F08-F0BE-4F6C-B3EF-91463B68D1BE}" type="presOf" srcId="{52131999-C0E4-407D-BCDD-AE6D5D2E5608}" destId="{5D35D931-D1C8-478C-8053-3759F97E1095}" srcOrd="0" destOrd="0" presId="urn:microsoft.com/office/officeart/2018/2/layout/IconCircleList"/>
    <dgm:cxn modelId="{9E473EE4-1557-431D-9F7B-C2F01FD6A890}" type="presParOf" srcId="{C4227B51-0027-4700-BB2A-3D09652266A2}" destId="{A9258922-BA72-4B59-8C4C-5CBD8DF4EEE0}" srcOrd="0" destOrd="0" presId="urn:microsoft.com/office/officeart/2018/2/layout/IconCircleList"/>
    <dgm:cxn modelId="{1B5B3470-C8B2-4D79-AE86-801A294A498E}" type="presParOf" srcId="{A9258922-BA72-4B59-8C4C-5CBD8DF4EEE0}" destId="{39EB52F2-72F8-4634-B173-29D2C23776BA}" srcOrd="0" destOrd="0" presId="urn:microsoft.com/office/officeart/2018/2/layout/IconCircleList"/>
    <dgm:cxn modelId="{4D735AD4-4881-42EF-A55B-E4921F24AB5D}" type="presParOf" srcId="{39EB52F2-72F8-4634-B173-29D2C23776BA}" destId="{E738AC89-08AF-4A55-9A35-49DCA3C54491}" srcOrd="0" destOrd="0" presId="urn:microsoft.com/office/officeart/2018/2/layout/IconCircleList"/>
    <dgm:cxn modelId="{53832E8D-A652-427E-B3F1-24D7E7449691}" type="presParOf" srcId="{39EB52F2-72F8-4634-B173-29D2C23776BA}" destId="{A2D5A2E2-BE8A-447C-965B-BF45FCE1089E}" srcOrd="1" destOrd="0" presId="urn:microsoft.com/office/officeart/2018/2/layout/IconCircleList"/>
    <dgm:cxn modelId="{F27CD064-32F3-4213-92E7-9CB63D0A652D}" type="presParOf" srcId="{39EB52F2-72F8-4634-B173-29D2C23776BA}" destId="{4679A1D9-D470-4753-9C1F-AA3AAC74FA46}" srcOrd="2" destOrd="0" presId="urn:microsoft.com/office/officeart/2018/2/layout/IconCircleList"/>
    <dgm:cxn modelId="{E63E8D3C-CD08-4182-83D7-EB6B224B8D81}" type="presParOf" srcId="{39EB52F2-72F8-4634-B173-29D2C23776BA}" destId="{46BBA116-AF0B-42AF-8847-54DDE1596EAE}" srcOrd="3" destOrd="0" presId="urn:microsoft.com/office/officeart/2018/2/layout/IconCircleList"/>
    <dgm:cxn modelId="{895DBDE4-ED50-4B08-8754-6AD34C6FB8B9}" type="presParOf" srcId="{A9258922-BA72-4B59-8C4C-5CBD8DF4EEE0}" destId="{5D35D931-D1C8-478C-8053-3759F97E1095}" srcOrd="1" destOrd="0" presId="urn:microsoft.com/office/officeart/2018/2/layout/IconCircleList"/>
    <dgm:cxn modelId="{934713FB-B586-4697-A590-CD516D8E5530}" type="presParOf" srcId="{A9258922-BA72-4B59-8C4C-5CBD8DF4EEE0}" destId="{0074A786-033E-410F-9711-5C728BFD5BC0}" srcOrd="2" destOrd="0" presId="urn:microsoft.com/office/officeart/2018/2/layout/IconCircleList"/>
    <dgm:cxn modelId="{1BF41E09-57D3-4310-AD54-33A4558EC3EF}" type="presParOf" srcId="{0074A786-033E-410F-9711-5C728BFD5BC0}" destId="{BA9E3654-A36B-4B4F-BADF-83818AC81BE9}" srcOrd="0" destOrd="0" presId="urn:microsoft.com/office/officeart/2018/2/layout/IconCircleList"/>
    <dgm:cxn modelId="{C8F40528-81FA-4D07-B71B-2E68A56D1CC6}" type="presParOf" srcId="{0074A786-033E-410F-9711-5C728BFD5BC0}" destId="{D3A5008D-6C68-4A19-A338-43CA87FE844E}" srcOrd="1" destOrd="0" presId="urn:microsoft.com/office/officeart/2018/2/layout/IconCircleList"/>
    <dgm:cxn modelId="{C982CB0A-0208-45B0-A00F-EF9A436FF8C3}" type="presParOf" srcId="{0074A786-033E-410F-9711-5C728BFD5BC0}" destId="{2F99226B-5217-4508-B240-41D5D40E7E5D}" srcOrd="2" destOrd="0" presId="urn:microsoft.com/office/officeart/2018/2/layout/IconCircleList"/>
    <dgm:cxn modelId="{3F0FE147-9DC8-44F6-8C97-EF2F4DF5C820}" type="presParOf" srcId="{0074A786-033E-410F-9711-5C728BFD5BC0}" destId="{8D4BC293-3BAD-4592-A629-F61573257A8F}" srcOrd="3" destOrd="0" presId="urn:microsoft.com/office/officeart/2018/2/layout/IconCircleList"/>
    <dgm:cxn modelId="{ABED7F43-91D1-40A4-9CF2-77DB8BBF2A5E}" type="presParOf" srcId="{A9258922-BA72-4B59-8C4C-5CBD8DF4EEE0}" destId="{8BD84202-E9B9-4A90-A399-EAE3524ECA72}" srcOrd="3" destOrd="0" presId="urn:microsoft.com/office/officeart/2018/2/layout/IconCircleList"/>
    <dgm:cxn modelId="{86039C1B-3D78-4D48-8CFE-9087404A9D54}" type="presParOf" srcId="{A9258922-BA72-4B59-8C4C-5CBD8DF4EEE0}" destId="{66DC3CD7-3BAE-4BEE-B5AF-412462BB02BC}" srcOrd="4" destOrd="0" presId="urn:microsoft.com/office/officeart/2018/2/layout/IconCircleList"/>
    <dgm:cxn modelId="{00BE7EBD-8CC3-4CCE-89C7-E27533FDE205}" type="presParOf" srcId="{66DC3CD7-3BAE-4BEE-B5AF-412462BB02BC}" destId="{F566A5CC-56B5-48BB-B3BF-70078EC46294}" srcOrd="0" destOrd="0" presId="urn:microsoft.com/office/officeart/2018/2/layout/IconCircleList"/>
    <dgm:cxn modelId="{035D8BC8-9632-4FAD-976C-6865AD6AC030}" type="presParOf" srcId="{66DC3CD7-3BAE-4BEE-B5AF-412462BB02BC}" destId="{2D1D9604-B4FF-4716-BA1E-E30DCF2103A3}" srcOrd="1" destOrd="0" presId="urn:microsoft.com/office/officeart/2018/2/layout/IconCircleList"/>
    <dgm:cxn modelId="{29CBE802-3C7F-4D02-8967-4181CFAD9553}" type="presParOf" srcId="{66DC3CD7-3BAE-4BEE-B5AF-412462BB02BC}" destId="{74303D00-760C-49CE-8A54-7E7CFE4DF153}" srcOrd="2" destOrd="0" presId="urn:microsoft.com/office/officeart/2018/2/layout/IconCircleList"/>
    <dgm:cxn modelId="{0FEFB880-187F-46B6-8006-8663021FDB35}" type="presParOf" srcId="{66DC3CD7-3BAE-4BEE-B5AF-412462BB02BC}" destId="{FAE3E340-BBE3-44DE-AE83-8E8E32E6E5E5}" srcOrd="3" destOrd="0" presId="urn:microsoft.com/office/officeart/2018/2/layout/IconCircleList"/>
    <dgm:cxn modelId="{4BF62A7E-D0B5-4FDF-B669-EA9D2C34CC94}" type="presParOf" srcId="{A9258922-BA72-4B59-8C4C-5CBD8DF4EEE0}" destId="{3C3D7749-58DB-4AA5-9060-A76BB434BA8D}" srcOrd="5" destOrd="0" presId="urn:microsoft.com/office/officeart/2018/2/layout/IconCircleList"/>
    <dgm:cxn modelId="{3DADCDA2-E94F-48FE-B7B3-FA4D3385E1D6}" type="presParOf" srcId="{A9258922-BA72-4B59-8C4C-5CBD8DF4EEE0}" destId="{AEB7AA53-9527-430D-947A-3F4DD772F4C6}" srcOrd="6" destOrd="0" presId="urn:microsoft.com/office/officeart/2018/2/layout/IconCircleList"/>
    <dgm:cxn modelId="{C34CE29C-6046-49BF-8ACD-FF100A09D266}" type="presParOf" srcId="{AEB7AA53-9527-430D-947A-3F4DD772F4C6}" destId="{E8BBA8C3-BAF5-494C-8892-0279BE6D607B}" srcOrd="0" destOrd="0" presId="urn:microsoft.com/office/officeart/2018/2/layout/IconCircleList"/>
    <dgm:cxn modelId="{152D1765-6036-448B-9560-9F9A2E14846C}" type="presParOf" srcId="{AEB7AA53-9527-430D-947A-3F4DD772F4C6}" destId="{2D4C5A73-3976-41CA-B1EA-4105AD831392}" srcOrd="1" destOrd="0" presId="urn:microsoft.com/office/officeart/2018/2/layout/IconCircleList"/>
    <dgm:cxn modelId="{B00AED7F-B478-43C3-8E94-DAF0C414E13F}" type="presParOf" srcId="{AEB7AA53-9527-430D-947A-3F4DD772F4C6}" destId="{65352648-8204-47DF-941D-B9A879492C6A}" srcOrd="2" destOrd="0" presId="urn:microsoft.com/office/officeart/2018/2/layout/IconCircleList"/>
    <dgm:cxn modelId="{8A04121F-7FB0-40F8-B118-1557AD3C0B0F}" type="presParOf" srcId="{AEB7AA53-9527-430D-947A-3F4DD772F4C6}" destId="{FE0581DC-A95F-4A29-9CFC-F49FE77FCFDB}" srcOrd="3" destOrd="0" presId="urn:microsoft.com/office/officeart/2018/2/layout/IconCircleList"/>
    <dgm:cxn modelId="{DFFE6AE9-362D-4CC3-B34C-9E0BFCC4D5CC}" type="presParOf" srcId="{A9258922-BA72-4B59-8C4C-5CBD8DF4EEE0}" destId="{51273B47-58FB-43B5-BC9C-8EC7ECCC54F6}" srcOrd="7" destOrd="0" presId="urn:microsoft.com/office/officeart/2018/2/layout/IconCircleList"/>
    <dgm:cxn modelId="{7D2B918E-6D81-4818-9EFF-DE44DD8F6208}" type="presParOf" srcId="{A9258922-BA72-4B59-8C4C-5CBD8DF4EEE0}" destId="{38271104-BC04-4CA3-A5C6-B210577601E5}" srcOrd="8" destOrd="0" presId="urn:microsoft.com/office/officeart/2018/2/layout/IconCircleList"/>
    <dgm:cxn modelId="{1E7F2B55-DA78-4565-964A-3C7FC6D42A96}" type="presParOf" srcId="{38271104-BC04-4CA3-A5C6-B210577601E5}" destId="{41CC97D3-E086-4C9A-9299-77336DE03687}" srcOrd="0" destOrd="0" presId="urn:microsoft.com/office/officeart/2018/2/layout/IconCircleList"/>
    <dgm:cxn modelId="{08BFBDB7-3DA5-44DE-9730-D8527B4D671E}" type="presParOf" srcId="{38271104-BC04-4CA3-A5C6-B210577601E5}" destId="{4BAA7B42-B66E-47DB-94C6-542EE75ED3AA}" srcOrd="1" destOrd="0" presId="urn:microsoft.com/office/officeart/2018/2/layout/IconCircleList"/>
    <dgm:cxn modelId="{39215270-142B-43EA-9BC2-96528FF2E91C}" type="presParOf" srcId="{38271104-BC04-4CA3-A5C6-B210577601E5}" destId="{233596F6-31AB-4E6B-B74D-FBF54ECB70C6}" srcOrd="2" destOrd="0" presId="urn:microsoft.com/office/officeart/2018/2/layout/IconCircleList"/>
    <dgm:cxn modelId="{5E044332-F39F-4534-B37A-6517B96C5DDC}" type="presParOf" srcId="{38271104-BC04-4CA3-A5C6-B210577601E5}" destId="{948C5D19-0FAD-4B69-81D2-28ED4C9308F9}" srcOrd="3" destOrd="0" presId="urn:microsoft.com/office/officeart/2018/2/layout/IconCircleList"/>
    <dgm:cxn modelId="{C7523A4C-FEC9-4BE9-8B4D-28A6DE9CD515}" type="presParOf" srcId="{A9258922-BA72-4B59-8C4C-5CBD8DF4EEE0}" destId="{AF585F69-2EC2-4B07-955C-1391A58C6582}" srcOrd="9" destOrd="0" presId="urn:microsoft.com/office/officeart/2018/2/layout/IconCircleList"/>
    <dgm:cxn modelId="{501F43EA-C892-4D51-B6ED-B71F1843213C}" type="presParOf" srcId="{A9258922-BA72-4B59-8C4C-5CBD8DF4EEE0}" destId="{82399C5D-19D2-48D6-9AC9-65DDCDD65C66}" srcOrd="10" destOrd="0" presId="urn:microsoft.com/office/officeart/2018/2/layout/IconCircleList"/>
    <dgm:cxn modelId="{CB2D7DD2-A8FD-4089-9E25-CAE516FC157E}" type="presParOf" srcId="{82399C5D-19D2-48D6-9AC9-65DDCDD65C66}" destId="{CB4665D2-B574-408F-A60E-E21193E31AE8}" srcOrd="0" destOrd="0" presId="urn:microsoft.com/office/officeart/2018/2/layout/IconCircleList"/>
    <dgm:cxn modelId="{F280D92D-6CD2-4548-9D71-5EAED2DD524D}" type="presParOf" srcId="{82399C5D-19D2-48D6-9AC9-65DDCDD65C66}" destId="{F4FB3520-3CB6-4C53-9B3A-508BB3052328}" srcOrd="1" destOrd="0" presId="urn:microsoft.com/office/officeart/2018/2/layout/IconCircleList"/>
    <dgm:cxn modelId="{B9894AFD-29A2-484B-B4AE-13B1CAAA12DE}" type="presParOf" srcId="{82399C5D-19D2-48D6-9AC9-65DDCDD65C66}" destId="{8B9A9B6F-E80D-428E-8D7E-E583CD4E710E}" srcOrd="2" destOrd="0" presId="urn:microsoft.com/office/officeart/2018/2/layout/IconCircleList"/>
    <dgm:cxn modelId="{CCBF2059-DC6D-4A8D-9006-445F7D537FFA}" type="presParOf" srcId="{82399C5D-19D2-48D6-9AC9-65DDCDD65C66}" destId="{35EB9729-840A-4A2E-9824-6F54B8922D46}" srcOrd="3" destOrd="0" presId="urn:microsoft.com/office/officeart/2018/2/layout/IconCircleList"/>
    <dgm:cxn modelId="{EB6DCA4E-A0AD-4982-9704-9ADA98069129}" type="presParOf" srcId="{A9258922-BA72-4B59-8C4C-5CBD8DF4EEE0}" destId="{904D407A-FD3A-4D5D-904A-EC8EB3BE4D3B}" srcOrd="11" destOrd="0" presId="urn:microsoft.com/office/officeart/2018/2/layout/IconCircleList"/>
    <dgm:cxn modelId="{6D47178C-EDBC-4037-A005-30FE94873E5A}" type="presParOf" srcId="{A9258922-BA72-4B59-8C4C-5CBD8DF4EEE0}" destId="{F860C889-89AB-40C7-991D-EA5F322AABFA}" srcOrd="12" destOrd="0" presId="urn:microsoft.com/office/officeart/2018/2/layout/IconCircleList"/>
    <dgm:cxn modelId="{8A253569-CDCC-4AC8-8D4B-C97EFDF2716B}" type="presParOf" srcId="{F860C889-89AB-40C7-991D-EA5F322AABFA}" destId="{7B942BB9-BBBE-4FF5-ADB1-3B2AE30AE024}" srcOrd="0" destOrd="0" presId="urn:microsoft.com/office/officeart/2018/2/layout/IconCircleList"/>
    <dgm:cxn modelId="{126C2B5F-DE9B-4852-91A1-49F756A2F025}" type="presParOf" srcId="{F860C889-89AB-40C7-991D-EA5F322AABFA}" destId="{AD88349E-590D-4045-B50A-B04AF1BDFEFB}" srcOrd="1" destOrd="0" presId="urn:microsoft.com/office/officeart/2018/2/layout/IconCircleList"/>
    <dgm:cxn modelId="{ED25A124-5035-4F72-A346-0EA85661CA37}" type="presParOf" srcId="{F860C889-89AB-40C7-991D-EA5F322AABFA}" destId="{642E5C7E-2B09-4941-BA61-81874A4D16DD}" srcOrd="2" destOrd="0" presId="urn:microsoft.com/office/officeart/2018/2/layout/IconCircleList"/>
    <dgm:cxn modelId="{56C35D66-4F7A-4F4E-9E83-04804104677E}" type="presParOf" srcId="{F860C889-89AB-40C7-991D-EA5F322AABFA}" destId="{90C6AFA8-59C7-4706-B04B-E48D6D5E6734}" srcOrd="3" destOrd="0" presId="urn:microsoft.com/office/officeart/2018/2/layout/IconCircleList"/>
  </dgm:cxnLst>
  <dgm:bg>
    <a:blipFill>
      <a:blip xmlns:r="http://schemas.openxmlformats.org/officeDocument/2006/relationships"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1954935-163F-4ED5-A486-3016F868A9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9C2A811-B73A-4257-9188-C8A3C343C020}">
      <dgm:prSet/>
      <dgm:spPr/>
      <dgm:t>
        <a:bodyPr/>
        <a:lstStyle/>
        <a:p>
          <a:r>
            <a:rPr lang="en-US" b="1" dirty="0"/>
            <a:t>Navsari &amp; Bharuch</a:t>
          </a:r>
          <a:r>
            <a:rPr lang="en-US" dirty="0"/>
            <a:t> – Higher awareness and greater adoption.</a:t>
          </a:r>
        </a:p>
      </dgm:t>
    </dgm:pt>
    <dgm:pt modelId="{66DC2A9C-83BF-4ACA-963F-5F555C42DC3E}" type="parTrans" cxnId="{3E95573B-4162-4279-B20E-FDDBDC146B56}">
      <dgm:prSet/>
      <dgm:spPr/>
      <dgm:t>
        <a:bodyPr/>
        <a:lstStyle/>
        <a:p>
          <a:endParaRPr lang="en-US"/>
        </a:p>
      </dgm:t>
    </dgm:pt>
    <dgm:pt modelId="{A51E7FC5-DF05-4EFA-8E28-3EC62559411C}" type="sibTrans" cxnId="{3E95573B-4162-4279-B20E-FDDBDC146B56}">
      <dgm:prSet/>
      <dgm:spPr/>
      <dgm:t>
        <a:bodyPr/>
        <a:lstStyle/>
        <a:p>
          <a:endParaRPr lang="en-US"/>
        </a:p>
      </dgm:t>
    </dgm:pt>
    <dgm:pt modelId="{0614AB63-8AE8-42F9-9CE5-977AA5B17B83}">
      <dgm:prSet/>
      <dgm:spPr/>
      <dgm:t>
        <a:bodyPr/>
        <a:lstStyle/>
        <a:p>
          <a:r>
            <a:rPr lang="en-US" b="1" dirty="0"/>
            <a:t>Bhavnagar &amp; Amreli</a:t>
          </a:r>
          <a:r>
            <a:rPr lang="en-US" dirty="0"/>
            <a:t> – Awareness exists, but more desire for adoption.</a:t>
          </a:r>
        </a:p>
      </dgm:t>
    </dgm:pt>
    <dgm:pt modelId="{1DD4A34B-BC9E-4417-8E0E-4779C38040DE}" type="parTrans" cxnId="{2F0ED70C-8DAD-4A05-A980-216910E01F4B}">
      <dgm:prSet/>
      <dgm:spPr/>
      <dgm:t>
        <a:bodyPr/>
        <a:lstStyle/>
        <a:p>
          <a:endParaRPr lang="en-US"/>
        </a:p>
      </dgm:t>
    </dgm:pt>
    <dgm:pt modelId="{73948DC2-1B8B-4531-B352-7E4CCF9F44EF}" type="sibTrans" cxnId="{2F0ED70C-8DAD-4A05-A980-216910E01F4B}">
      <dgm:prSet/>
      <dgm:spPr/>
      <dgm:t>
        <a:bodyPr/>
        <a:lstStyle/>
        <a:p>
          <a:endParaRPr lang="en-US"/>
        </a:p>
      </dgm:t>
    </dgm:pt>
    <dgm:pt modelId="{0AED89B1-F6DD-445A-8950-A0C390374AAD}">
      <dgm:prSet/>
      <dgm:spPr/>
      <dgm:t>
        <a:bodyPr/>
        <a:lstStyle/>
        <a:p>
          <a:r>
            <a:rPr lang="en-US" b="1" dirty="0"/>
            <a:t>Kutch</a:t>
          </a:r>
          <a:r>
            <a:rPr lang="en-US" dirty="0"/>
            <a:t> – Lack of awareness, need for capacity-building.</a:t>
          </a:r>
        </a:p>
      </dgm:t>
    </dgm:pt>
    <dgm:pt modelId="{B08B7379-2993-4602-9E39-1FE35241996E}" type="parTrans" cxnId="{0EB4E490-016A-496A-BF84-7B6CD8354325}">
      <dgm:prSet/>
      <dgm:spPr/>
      <dgm:t>
        <a:bodyPr/>
        <a:lstStyle/>
        <a:p>
          <a:endParaRPr lang="en-US"/>
        </a:p>
      </dgm:t>
    </dgm:pt>
    <dgm:pt modelId="{A57B8129-1590-46A9-92A6-4424C5EE165A}" type="sibTrans" cxnId="{0EB4E490-016A-496A-BF84-7B6CD8354325}">
      <dgm:prSet/>
      <dgm:spPr/>
      <dgm:t>
        <a:bodyPr/>
        <a:lstStyle/>
        <a:p>
          <a:endParaRPr lang="en-US"/>
        </a:p>
      </dgm:t>
    </dgm:pt>
    <dgm:pt modelId="{641722E0-1886-4BFC-BDF8-7034FC1F52BF}" type="pres">
      <dgm:prSet presAssocID="{31954935-163F-4ED5-A486-3016F868A91B}" presName="linear" presStyleCnt="0">
        <dgm:presLayoutVars>
          <dgm:animLvl val="lvl"/>
          <dgm:resizeHandles val="exact"/>
        </dgm:presLayoutVars>
      </dgm:prSet>
      <dgm:spPr/>
      <dgm:t>
        <a:bodyPr/>
        <a:lstStyle/>
        <a:p>
          <a:endParaRPr lang="en-US"/>
        </a:p>
      </dgm:t>
    </dgm:pt>
    <dgm:pt modelId="{598E2EC4-A101-4AF8-932B-0BF37253E67D}" type="pres">
      <dgm:prSet presAssocID="{29C2A811-B73A-4257-9188-C8A3C343C020}" presName="parentText" presStyleLbl="node1" presStyleIdx="0" presStyleCnt="3" custLinFactNeighborX="0" custLinFactNeighborY="29266">
        <dgm:presLayoutVars>
          <dgm:chMax val="0"/>
          <dgm:bulletEnabled val="1"/>
        </dgm:presLayoutVars>
      </dgm:prSet>
      <dgm:spPr/>
      <dgm:t>
        <a:bodyPr/>
        <a:lstStyle/>
        <a:p>
          <a:endParaRPr lang="en-US"/>
        </a:p>
      </dgm:t>
    </dgm:pt>
    <dgm:pt modelId="{46152988-AF3F-40D2-BF20-542D7516F112}" type="pres">
      <dgm:prSet presAssocID="{A51E7FC5-DF05-4EFA-8E28-3EC62559411C}" presName="spacer" presStyleCnt="0"/>
      <dgm:spPr/>
    </dgm:pt>
    <dgm:pt modelId="{7C4AAB15-AF13-4CA7-8AE7-B632A536702A}" type="pres">
      <dgm:prSet presAssocID="{0614AB63-8AE8-42F9-9CE5-977AA5B17B83}" presName="parentText" presStyleLbl="node1" presStyleIdx="1" presStyleCnt="3">
        <dgm:presLayoutVars>
          <dgm:chMax val="0"/>
          <dgm:bulletEnabled val="1"/>
        </dgm:presLayoutVars>
      </dgm:prSet>
      <dgm:spPr/>
      <dgm:t>
        <a:bodyPr/>
        <a:lstStyle/>
        <a:p>
          <a:endParaRPr lang="en-US"/>
        </a:p>
      </dgm:t>
    </dgm:pt>
    <dgm:pt modelId="{5AC6DE20-3C57-459D-BB07-398F7F9B58F4}" type="pres">
      <dgm:prSet presAssocID="{73948DC2-1B8B-4531-B352-7E4CCF9F44EF}" presName="spacer" presStyleCnt="0"/>
      <dgm:spPr/>
    </dgm:pt>
    <dgm:pt modelId="{549F8EC5-A216-457E-8558-772CCDA01B98}" type="pres">
      <dgm:prSet presAssocID="{0AED89B1-F6DD-445A-8950-A0C390374AAD}" presName="parentText" presStyleLbl="node1" presStyleIdx="2" presStyleCnt="3">
        <dgm:presLayoutVars>
          <dgm:chMax val="0"/>
          <dgm:bulletEnabled val="1"/>
        </dgm:presLayoutVars>
      </dgm:prSet>
      <dgm:spPr/>
      <dgm:t>
        <a:bodyPr/>
        <a:lstStyle/>
        <a:p>
          <a:endParaRPr lang="en-US"/>
        </a:p>
      </dgm:t>
    </dgm:pt>
  </dgm:ptLst>
  <dgm:cxnLst>
    <dgm:cxn modelId="{3E95573B-4162-4279-B20E-FDDBDC146B56}" srcId="{31954935-163F-4ED5-A486-3016F868A91B}" destId="{29C2A811-B73A-4257-9188-C8A3C343C020}" srcOrd="0" destOrd="0" parTransId="{66DC2A9C-83BF-4ACA-963F-5F555C42DC3E}" sibTransId="{A51E7FC5-DF05-4EFA-8E28-3EC62559411C}"/>
    <dgm:cxn modelId="{2F0ED70C-8DAD-4A05-A980-216910E01F4B}" srcId="{31954935-163F-4ED5-A486-3016F868A91B}" destId="{0614AB63-8AE8-42F9-9CE5-977AA5B17B83}" srcOrd="1" destOrd="0" parTransId="{1DD4A34B-BC9E-4417-8E0E-4779C38040DE}" sibTransId="{73948DC2-1B8B-4531-B352-7E4CCF9F44EF}"/>
    <dgm:cxn modelId="{E5CAB6B1-19BD-4C4E-A3CA-3191EEFC4359}" type="presOf" srcId="{0614AB63-8AE8-42F9-9CE5-977AA5B17B83}" destId="{7C4AAB15-AF13-4CA7-8AE7-B632A536702A}" srcOrd="0" destOrd="0" presId="urn:microsoft.com/office/officeart/2005/8/layout/vList2"/>
    <dgm:cxn modelId="{15C96617-88D4-4CA6-915D-99CAD0FF8F88}" type="presOf" srcId="{29C2A811-B73A-4257-9188-C8A3C343C020}" destId="{598E2EC4-A101-4AF8-932B-0BF37253E67D}" srcOrd="0" destOrd="0" presId="urn:microsoft.com/office/officeart/2005/8/layout/vList2"/>
    <dgm:cxn modelId="{9181F054-CD78-4427-8B96-CFCC112B6B7C}" type="presOf" srcId="{0AED89B1-F6DD-445A-8950-A0C390374AAD}" destId="{549F8EC5-A216-457E-8558-772CCDA01B98}" srcOrd="0" destOrd="0" presId="urn:microsoft.com/office/officeart/2005/8/layout/vList2"/>
    <dgm:cxn modelId="{592B481A-8318-4420-943D-E2088CB3C99A}" type="presOf" srcId="{31954935-163F-4ED5-A486-3016F868A91B}" destId="{641722E0-1886-4BFC-BDF8-7034FC1F52BF}" srcOrd="0" destOrd="0" presId="urn:microsoft.com/office/officeart/2005/8/layout/vList2"/>
    <dgm:cxn modelId="{0EB4E490-016A-496A-BF84-7B6CD8354325}" srcId="{31954935-163F-4ED5-A486-3016F868A91B}" destId="{0AED89B1-F6DD-445A-8950-A0C390374AAD}" srcOrd="2" destOrd="0" parTransId="{B08B7379-2993-4602-9E39-1FE35241996E}" sibTransId="{A57B8129-1590-46A9-92A6-4424C5EE165A}"/>
    <dgm:cxn modelId="{86F01354-905D-4A54-9204-79CCDB6985FF}" type="presParOf" srcId="{641722E0-1886-4BFC-BDF8-7034FC1F52BF}" destId="{598E2EC4-A101-4AF8-932B-0BF37253E67D}" srcOrd="0" destOrd="0" presId="urn:microsoft.com/office/officeart/2005/8/layout/vList2"/>
    <dgm:cxn modelId="{B265AA82-8109-4B59-9B26-DE068861B9F4}" type="presParOf" srcId="{641722E0-1886-4BFC-BDF8-7034FC1F52BF}" destId="{46152988-AF3F-40D2-BF20-542D7516F112}" srcOrd="1" destOrd="0" presId="urn:microsoft.com/office/officeart/2005/8/layout/vList2"/>
    <dgm:cxn modelId="{83EF56E1-9F79-435B-B9D1-ED77AAD0E468}" type="presParOf" srcId="{641722E0-1886-4BFC-BDF8-7034FC1F52BF}" destId="{7C4AAB15-AF13-4CA7-8AE7-B632A536702A}" srcOrd="2" destOrd="0" presId="urn:microsoft.com/office/officeart/2005/8/layout/vList2"/>
    <dgm:cxn modelId="{D9548980-A9EB-4334-9757-EC17D117FB77}" type="presParOf" srcId="{641722E0-1886-4BFC-BDF8-7034FC1F52BF}" destId="{5AC6DE20-3C57-459D-BB07-398F7F9B58F4}" srcOrd="3" destOrd="0" presId="urn:microsoft.com/office/officeart/2005/8/layout/vList2"/>
    <dgm:cxn modelId="{2208A0D5-967F-45A0-AC8A-6AB66199428A}" type="presParOf" srcId="{641722E0-1886-4BFC-BDF8-7034FC1F52BF}" destId="{549F8EC5-A216-457E-8558-772CCDA01B98}"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88BCFE-DC4F-4E76-AF9D-16B9D2FDE570}" type="doc">
      <dgm:prSet loTypeId="urn:microsoft.com/office/officeart/2005/8/layout/default#7" loCatId="list" qsTypeId="urn:microsoft.com/office/officeart/2005/8/quickstyle/simple1" qsCatId="simple" csTypeId="urn:microsoft.com/office/officeart/2005/8/colors/colorful1#4" csCatId="colorful" phldr="1"/>
      <dgm:spPr/>
      <dgm:t>
        <a:bodyPr/>
        <a:lstStyle/>
        <a:p>
          <a:endParaRPr lang="en-US"/>
        </a:p>
      </dgm:t>
    </dgm:pt>
    <dgm:pt modelId="{1B706BAB-F8F2-42D8-BEEF-B79B648B1E71}">
      <dgm:prSet custT="1"/>
      <dgm:spPr/>
      <dgm:t>
        <a:bodyPr/>
        <a:lstStyle/>
        <a:p>
          <a:r>
            <a:rPr lang="en-IN" sz="2000" b="1" dirty="0"/>
            <a:t>✅ Schemes Accessible to Women </a:t>
          </a:r>
        </a:p>
        <a:p>
          <a:endParaRPr lang="en-US" sz="2000" dirty="0"/>
        </a:p>
      </dgm:t>
    </dgm:pt>
    <dgm:pt modelId="{2EB3C1CF-BFF6-4958-8EBE-FCE3AD856514}" type="parTrans" cxnId="{47171253-4BBB-4D6D-ACF3-4CD2CF572101}">
      <dgm:prSet/>
      <dgm:spPr/>
      <dgm:t>
        <a:bodyPr/>
        <a:lstStyle/>
        <a:p>
          <a:endParaRPr lang="en-US"/>
        </a:p>
      </dgm:t>
    </dgm:pt>
    <dgm:pt modelId="{AC7D15B6-4C7E-462B-9FCC-70BD537FFB8A}" type="sibTrans" cxnId="{47171253-4BBB-4D6D-ACF3-4CD2CF572101}">
      <dgm:prSet/>
      <dgm:spPr/>
      <dgm:t>
        <a:bodyPr/>
        <a:lstStyle/>
        <a:p>
          <a:endParaRPr lang="en-US"/>
        </a:p>
      </dgm:t>
    </dgm:pt>
    <dgm:pt modelId="{92B3AF8F-E29A-4879-85B7-C00D85CC947D}">
      <dgm:prSet custT="1"/>
      <dgm:spPr/>
      <dgm:t>
        <a:bodyPr/>
        <a:lstStyle/>
        <a:p>
          <a:r>
            <a:rPr lang="en-IN" sz="1600" b="1" dirty="0"/>
            <a:t>Women SHG Loan Scheme</a:t>
          </a:r>
          <a:r>
            <a:rPr lang="en-IN" sz="1600" dirty="0"/>
            <a:t> – Local &amp; easy access</a:t>
          </a:r>
          <a:endParaRPr lang="en-US" sz="1600" dirty="0"/>
        </a:p>
      </dgm:t>
    </dgm:pt>
    <dgm:pt modelId="{FF033574-70FD-4419-8426-EBD83797DDFD}" type="parTrans" cxnId="{A2074433-731B-4314-8ED6-5E7E9B4CB171}">
      <dgm:prSet/>
      <dgm:spPr/>
      <dgm:t>
        <a:bodyPr/>
        <a:lstStyle/>
        <a:p>
          <a:endParaRPr lang="en-US"/>
        </a:p>
      </dgm:t>
    </dgm:pt>
    <dgm:pt modelId="{4725E15E-C9C4-42A9-8D5A-2EDDD245D61F}" type="sibTrans" cxnId="{A2074433-731B-4314-8ED6-5E7E9B4CB171}">
      <dgm:prSet/>
      <dgm:spPr/>
      <dgm:t>
        <a:bodyPr/>
        <a:lstStyle/>
        <a:p>
          <a:endParaRPr lang="en-US"/>
        </a:p>
      </dgm:t>
    </dgm:pt>
    <dgm:pt modelId="{400492FD-42BA-4CEE-A4FD-928BF2A89C01}">
      <dgm:prSet custT="1"/>
      <dgm:spPr/>
      <dgm:t>
        <a:bodyPr/>
        <a:lstStyle/>
        <a:p>
          <a:r>
            <a:rPr lang="en-IN" sz="1600" b="1" dirty="0"/>
            <a:t>Cow/Goat Assistance Scheme</a:t>
          </a:r>
          <a:r>
            <a:rPr lang="en-IN" sz="1600" dirty="0"/>
            <a:t> – Linked with animal husbandry</a:t>
          </a:r>
          <a:endParaRPr lang="en-US" sz="1600" dirty="0"/>
        </a:p>
      </dgm:t>
    </dgm:pt>
    <dgm:pt modelId="{F903C9EF-6788-46AB-8B0D-8EA1E4317292}" type="parTrans" cxnId="{4FD94200-A5BC-45A1-BD41-D350322CD76D}">
      <dgm:prSet/>
      <dgm:spPr/>
      <dgm:t>
        <a:bodyPr/>
        <a:lstStyle/>
        <a:p>
          <a:endParaRPr lang="en-US"/>
        </a:p>
      </dgm:t>
    </dgm:pt>
    <dgm:pt modelId="{99AA2C05-7E04-4BC8-932C-820250CCEF8D}" type="sibTrans" cxnId="{4FD94200-A5BC-45A1-BD41-D350322CD76D}">
      <dgm:prSet/>
      <dgm:spPr/>
      <dgm:t>
        <a:bodyPr/>
        <a:lstStyle/>
        <a:p>
          <a:endParaRPr lang="en-US"/>
        </a:p>
      </dgm:t>
    </dgm:pt>
    <dgm:pt modelId="{2C990AEE-2B61-48B0-B098-9711A79998F7}">
      <dgm:prSet custT="1"/>
      <dgm:spPr/>
      <dgm:t>
        <a:bodyPr/>
        <a:lstStyle/>
        <a:p>
          <a:r>
            <a:rPr lang="en-IN" sz="1600" b="1" dirty="0"/>
            <a:t>Ujjwala Yojana</a:t>
          </a:r>
          <a:r>
            <a:rPr lang="en-IN" sz="1600" dirty="0"/>
            <a:t> – Household-level gas connection in woman’s name</a:t>
          </a:r>
          <a:endParaRPr lang="en-US" sz="1600" dirty="0"/>
        </a:p>
      </dgm:t>
    </dgm:pt>
    <dgm:pt modelId="{9F524620-8476-4F08-BA3D-AE34D214116C}" type="parTrans" cxnId="{18481B46-DB6B-40F1-B5A0-DAEBBF04D5D4}">
      <dgm:prSet/>
      <dgm:spPr/>
      <dgm:t>
        <a:bodyPr/>
        <a:lstStyle/>
        <a:p>
          <a:endParaRPr lang="en-US"/>
        </a:p>
      </dgm:t>
    </dgm:pt>
    <dgm:pt modelId="{3BB72DAC-965E-4495-82E9-FBDB69BE50A1}" type="sibTrans" cxnId="{18481B46-DB6B-40F1-B5A0-DAEBBF04D5D4}">
      <dgm:prSet/>
      <dgm:spPr/>
      <dgm:t>
        <a:bodyPr/>
        <a:lstStyle/>
        <a:p>
          <a:endParaRPr lang="en-US"/>
        </a:p>
      </dgm:t>
    </dgm:pt>
    <dgm:pt modelId="{7DB396C2-C09C-408F-824C-B0B80A06255A}">
      <dgm:prSet custT="1"/>
      <dgm:spPr/>
      <dgm:t>
        <a:bodyPr/>
        <a:lstStyle/>
        <a:p>
          <a:r>
            <a:rPr lang="en-IN" sz="1600" b="1" dirty="0"/>
            <a:t>Widow/Old Age Pension</a:t>
          </a:r>
          <a:r>
            <a:rPr lang="en-IN" sz="1600" dirty="0"/>
            <a:t> – Social security support</a:t>
          </a:r>
          <a:endParaRPr lang="en-US" sz="1600" dirty="0"/>
        </a:p>
      </dgm:t>
    </dgm:pt>
    <dgm:pt modelId="{142D22D5-9651-4D51-8BF4-9046DE4B86E1}" type="parTrans" cxnId="{65B6AA54-CBB6-42A9-AE50-E223AD804DCD}">
      <dgm:prSet/>
      <dgm:spPr/>
      <dgm:t>
        <a:bodyPr/>
        <a:lstStyle/>
        <a:p>
          <a:endParaRPr lang="en-US"/>
        </a:p>
      </dgm:t>
    </dgm:pt>
    <dgm:pt modelId="{CFD069FB-F96D-42FA-9139-70170850DFDA}" type="sibTrans" cxnId="{65B6AA54-CBB6-42A9-AE50-E223AD804DCD}">
      <dgm:prSet/>
      <dgm:spPr/>
      <dgm:t>
        <a:bodyPr/>
        <a:lstStyle/>
        <a:p>
          <a:endParaRPr lang="en-US"/>
        </a:p>
      </dgm:t>
    </dgm:pt>
    <dgm:pt modelId="{0FF73C8F-B6A5-48BB-9DF6-17714B00F105}">
      <dgm:prSet custT="1"/>
      <dgm:spPr/>
      <dgm:t>
        <a:bodyPr/>
        <a:lstStyle/>
        <a:p>
          <a:r>
            <a:rPr lang="en-IN" sz="1600" b="1" dirty="0" err="1"/>
            <a:t>Mukhyamantri</a:t>
          </a:r>
          <a:r>
            <a:rPr lang="en-IN" sz="1600" b="1" dirty="0"/>
            <a:t> Mahila Kisan </a:t>
          </a:r>
          <a:r>
            <a:rPr lang="en-IN" sz="1600" b="1" dirty="0" err="1"/>
            <a:t>Sashaktikaran</a:t>
          </a:r>
          <a:r>
            <a:rPr lang="en-IN" sz="1600" b="1" dirty="0"/>
            <a:t> Yojana</a:t>
          </a:r>
          <a:r>
            <a:rPr lang="en-IN" sz="1600" dirty="0"/>
            <a:t> – State-level scheme for training &amp; tools</a:t>
          </a:r>
          <a:endParaRPr lang="en-US" sz="1600" dirty="0"/>
        </a:p>
      </dgm:t>
    </dgm:pt>
    <dgm:pt modelId="{64B2751B-67BD-4C53-93EC-7D66B9167A55}" type="parTrans" cxnId="{15A463AC-087C-4EF4-900C-225FAF399A20}">
      <dgm:prSet/>
      <dgm:spPr/>
      <dgm:t>
        <a:bodyPr/>
        <a:lstStyle/>
        <a:p>
          <a:endParaRPr lang="en-US"/>
        </a:p>
      </dgm:t>
    </dgm:pt>
    <dgm:pt modelId="{82CAE27E-8ED8-4A90-B742-4CB31A9CB062}" type="sibTrans" cxnId="{15A463AC-087C-4EF4-900C-225FAF399A20}">
      <dgm:prSet/>
      <dgm:spPr/>
      <dgm:t>
        <a:bodyPr/>
        <a:lstStyle/>
        <a:p>
          <a:endParaRPr lang="en-US"/>
        </a:p>
      </dgm:t>
    </dgm:pt>
    <dgm:pt modelId="{D1E2421D-BEAC-4B98-A5F4-C661BC9B7C8F}">
      <dgm:prSet/>
      <dgm:spPr/>
      <dgm:t>
        <a:bodyPr/>
        <a:lstStyle/>
        <a:p>
          <a:r>
            <a:rPr lang="en-IN" sz="1800" b="1" dirty="0"/>
            <a:t>❌ Schemes Difficult for Women to Access</a:t>
          </a:r>
        </a:p>
        <a:p>
          <a:endParaRPr lang="en-US" sz="1800" dirty="0"/>
        </a:p>
      </dgm:t>
    </dgm:pt>
    <dgm:pt modelId="{AEACF5C7-0955-48E8-98A1-4D4F27441ED6}" type="parTrans" cxnId="{65B73050-B02B-44EA-97AB-DDDA523C85F1}">
      <dgm:prSet/>
      <dgm:spPr/>
      <dgm:t>
        <a:bodyPr/>
        <a:lstStyle/>
        <a:p>
          <a:endParaRPr lang="en-US"/>
        </a:p>
      </dgm:t>
    </dgm:pt>
    <dgm:pt modelId="{CEA0B5E4-8C27-43EF-978D-5CEFD43C86E1}" type="sibTrans" cxnId="{65B73050-B02B-44EA-97AB-DDDA523C85F1}">
      <dgm:prSet/>
      <dgm:spPr/>
      <dgm:t>
        <a:bodyPr/>
        <a:lstStyle/>
        <a:p>
          <a:endParaRPr lang="en-US"/>
        </a:p>
      </dgm:t>
    </dgm:pt>
    <dgm:pt modelId="{36F8F1ED-5F22-4276-88FF-B4A7459504B5}">
      <dgm:prSet custT="1"/>
      <dgm:spPr/>
      <dgm:t>
        <a:bodyPr/>
        <a:lstStyle/>
        <a:p>
          <a:r>
            <a:rPr lang="en-IN" sz="1600" b="1" dirty="0"/>
            <a:t>PM-KISAN</a:t>
          </a:r>
          <a:r>
            <a:rPr lang="en-IN" sz="1600" dirty="0"/>
            <a:t> – Land must be in woman’s name</a:t>
          </a:r>
          <a:endParaRPr lang="en-US" sz="1600" dirty="0"/>
        </a:p>
      </dgm:t>
    </dgm:pt>
    <dgm:pt modelId="{2A4B0DA5-95CB-4073-BD74-9695E7318431}" type="parTrans" cxnId="{63EAD523-7CE3-40E0-A828-66E02300197C}">
      <dgm:prSet/>
      <dgm:spPr/>
      <dgm:t>
        <a:bodyPr/>
        <a:lstStyle/>
        <a:p>
          <a:endParaRPr lang="en-US"/>
        </a:p>
      </dgm:t>
    </dgm:pt>
    <dgm:pt modelId="{1E921F61-1B8D-4D26-8F5F-669F7146DE6A}" type="sibTrans" cxnId="{63EAD523-7CE3-40E0-A828-66E02300197C}">
      <dgm:prSet/>
      <dgm:spPr/>
      <dgm:t>
        <a:bodyPr/>
        <a:lstStyle/>
        <a:p>
          <a:endParaRPr lang="en-US"/>
        </a:p>
      </dgm:t>
    </dgm:pt>
    <dgm:pt modelId="{9BDC7BEE-509B-49E4-A5D3-65B64BEB32D5}">
      <dgm:prSet custT="1"/>
      <dgm:spPr/>
      <dgm:t>
        <a:bodyPr/>
        <a:lstStyle/>
        <a:p>
          <a:r>
            <a:rPr lang="en-IN" sz="1600" b="1" dirty="0"/>
            <a:t>PMFBY Crop Insurance</a:t>
          </a:r>
          <a:r>
            <a:rPr lang="en-IN" sz="1600" dirty="0"/>
            <a:t> – Awareness &amp; registration barriers</a:t>
          </a:r>
          <a:endParaRPr lang="en-US" sz="1600" dirty="0"/>
        </a:p>
      </dgm:t>
    </dgm:pt>
    <dgm:pt modelId="{21186199-3342-40E1-BE91-63FC9C90DE09}" type="parTrans" cxnId="{A3E03B8B-DD79-4ECB-AF75-FA8A930B8A33}">
      <dgm:prSet/>
      <dgm:spPr/>
      <dgm:t>
        <a:bodyPr/>
        <a:lstStyle/>
        <a:p>
          <a:endParaRPr lang="en-US"/>
        </a:p>
      </dgm:t>
    </dgm:pt>
    <dgm:pt modelId="{AF081780-ADF5-4BDA-BF8A-60F051BB1777}" type="sibTrans" cxnId="{A3E03B8B-DD79-4ECB-AF75-FA8A930B8A33}">
      <dgm:prSet/>
      <dgm:spPr/>
      <dgm:t>
        <a:bodyPr/>
        <a:lstStyle/>
        <a:p>
          <a:endParaRPr lang="en-US"/>
        </a:p>
      </dgm:t>
    </dgm:pt>
    <dgm:pt modelId="{77CDDD60-B6FE-484A-A0F7-13379E672D4E}">
      <dgm:prSet custT="1"/>
      <dgm:spPr/>
      <dgm:t>
        <a:bodyPr/>
        <a:lstStyle/>
        <a:p>
          <a:r>
            <a:rPr lang="en-IN" sz="1600" b="1" dirty="0"/>
            <a:t>KCC</a:t>
          </a:r>
          <a:r>
            <a:rPr lang="en-IN" sz="1600" dirty="0"/>
            <a:t> – Banking complexities, spousal consent</a:t>
          </a:r>
          <a:endParaRPr lang="en-US" sz="1600" dirty="0"/>
        </a:p>
      </dgm:t>
    </dgm:pt>
    <dgm:pt modelId="{1C22460E-2E41-4139-9D28-69AB124E2698}" type="parTrans" cxnId="{935F6D2C-18FC-4757-BF9A-3FDA5D312A7D}">
      <dgm:prSet/>
      <dgm:spPr/>
      <dgm:t>
        <a:bodyPr/>
        <a:lstStyle/>
        <a:p>
          <a:endParaRPr lang="en-US"/>
        </a:p>
      </dgm:t>
    </dgm:pt>
    <dgm:pt modelId="{8837F340-DC61-495C-A44D-8A43CA9E3B88}" type="sibTrans" cxnId="{935F6D2C-18FC-4757-BF9A-3FDA5D312A7D}">
      <dgm:prSet/>
      <dgm:spPr/>
      <dgm:t>
        <a:bodyPr/>
        <a:lstStyle/>
        <a:p>
          <a:endParaRPr lang="en-US"/>
        </a:p>
      </dgm:t>
    </dgm:pt>
    <dgm:pt modelId="{8AFA5589-867B-4853-87D4-A184079074A3}">
      <dgm:prSet custT="1"/>
      <dgm:spPr/>
      <dgm:t>
        <a:bodyPr/>
        <a:lstStyle/>
        <a:p>
          <a:r>
            <a:rPr lang="en-IN" sz="1600" b="1" dirty="0"/>
            <a:t>Solar Pump (PM-KUSUM)</a:t>
          </a:r>
          <a:r>
            <a:rPr lang="en-IN" sz="1600" dirty="0"/>
            <a:t> – High cost &amp; online hurdles</a:t>
          </a:r>
          <a:endParaRPr lang="en-US" sz="1600" dirty="0"/>
        </a:p>
      </dgm:t>
    </dgm:pt>
    <dgm:pt modelId="{A3AB38B5-D081-404F-B9A5-0E0DF2F8154A}" type="parTrans" cxnId="{61B0C1FC-F926-496F-9405-DEF53B501C26}">
      <dgm:prSet/>
      <dgm:spPr/>
      <dgm:t>
        <a:bodyPr/>
        <a:lstStyle/>
        <a:p>
          <a:endParaRPr lang="en-US"/>
        </a:p>
      </dgm:t>
    </dgm:pt>
    <dgm:pt modelId="{0BD68407-7C01-49E9-9009-843F9CAE8D35}" type="sibTrans" cxnId="{61B0C1FC-F926-496F-9405-DEF53B501C26}">
      <dgm:prSet/>
      <dgm:spPr/>
      <dgm:t>
        <a:bodyPr/>
        <a:lstStyle/>
        <a:p>
          <a:endParaRPr lang="en-US"/>
        </a:p>
      </dgm:t>
    </dgm:pt>
    <dgm:pt modelId="{AF1AC3F9-7E13-49B2-8684-118842C76ECC}">
      <dgm:prSet custT="1"/>
      <dgm:spPr/>
      <dgm:t>
        <a:bodyPr/>
        <a:lstStyle/>
        <a:p>
          <a:r>
            <a:rPr lang="en-IN" sz="1600" b="1" dirty="0"/>
            <a:t>Agri-Startup Subsidy</a:t>
          </a:r>
          <a:r>
            <a:rPr lang="en-IN" sz="1600" dirty="0"/>
            <a:t> – Certification &amp; IT filing required</a:t>
          </a:r>
          <a:endParaRPr lang="en-US" sz="1600" dirty="0"/>
        </a:p>
      </dgm:t>
    </dgm:pt>
    <dgm:pt modelId="{1BB7B8C9-F2FC-41A2-AACE-4E2705C285C9}" type="parTrans" cxnId="{5CDA698C-79CD-4209-B6F9-6BB084445D3E}">
      <dgm:prSet/>
      <dgm:spPr/>
      <dgm:t>
        <a:bodyPr/>
        <a:lstStyle/>
        <a:p>
          <a:endParaRPr lang="en-US"/>
        </a:p>
      </dgm:t>
    </dgm:pt>
    <dgm:pt modelId="{733E5E61-3ED7-4718-83D7-B6B9A0A74B0D}" type="sibTrans" cxnId="{5CDA698C-79CD-4209-B6F9-6BB084445D3E}">
      <dgm:prSet/>
      <dgm:spPr/>
      <dgm:t>
        <a:bodyPr/>
        <a:lstStyle/>
        <a:p>
          <a:endParaRPr lang="en-US"/>
        </a:p>
      </dgm:t>
    </dgm:pt>
    <dgm:pt modelId="{026057AA-E476-4F1A-8E70-F9579887C5CF}">
      <dgm:prSet custT="1"/>
      <dgm:spPr/>
      <dgm:t>
        <a:bodyPr/>
        <a:lstStyle/>
        <a:p>
          <a:r>
            <a:rPr lang="en-IN" sz="1600" b="1" dirty="0"/>
            <a:t>Drone/Fisheries Schemes</a:t>
          </a:r>
          <a:r>
            <a:rPr lang="en-IN" sz="1600" dirty="0"/>
            <a:t> – Digital &amp; registration gaps</a:t>
          </a:r>
          <a:endParaRPr lang="en-US" sz="1600" dirty="0"/>
        </a:p>
      </dgm:t>
    </dgm:pt>
    <dgm:pt modelId="{3771D137-E99D-4C3E-BDCE-2B5F8F44FD8D}" type="parTrans" cxnId="{4BB9D464-8DE9-4985-A163-C719E2550484}">
      <dgm:prSet/>
      <dgm:spPr/>
      <dgm:t>
        <a:bodyPr/>
        <a:lstStyle/>
        <a:p>
          <a:endParaRPr lang="en-US"/>
        </a:p>
      </dgm:t>
    </dgm:pt>
    <dgm:pt modelId="{3EFAE1A8-0CB7-4903-A506-920A33B5E485}" type="sibTrans" cxnId="{4BB9D464-8DE9-4985-A163-C719E2550484}">
      <dgm:prSet/>
      <dgm:spPr/>
      <dgm:t>
        <a:bodyPr/>
        <a:lstStyle/>
        <a:p>
          <a:endParaRPr lang="en-US"/>
        </a:p>
      </dgm:t>
    </dgm:pt>
    <dgm:pt modelId="{EF7D5BE7-53D2-4D6C-BFB8-D35C76CD68FA}">
      <dgm:prSet custT="1"/>
      <dgm:spPr/>
      <dgm:t>
        <a:bodyPr/>
        <a:lstStyle/>
        <a:p>
          <a:r>
            <a:rPr lang="en-IN" sz="1600" b="1" dirty="0"/>
            <a:t>MKSP (NRLM)</a:t>
          </a:r>
          <a:r>
            <a:rPr lang="en-IN" sz="1600" dirty="0"/>
            <a:t> – Direct SHG support</a:t>
          </a:r>
          <a:endParaRPr lang="en-US" sz="1600" dirty="0"/>
        </a:p>
      </dgm:t>
    </dgm:pt>
    <dgm:pt modelId="{729C1C97-93CB-4A82-B81F-4AE761128BDA}" type="sibTrans" cxnId="{9B48A014-72EC-4004-8DCC-1650FD4776B9}">
      <dgm:prSet/>
      <dgm:spPr/>
      <dgm:t>
        <a:bodyPr/>
        <a:lstStyle/>
        <a:p>
          <a:endParaRPr lang="en-US"/>
        </a:p>
      </dgm:t>
    </dgm:pt>
    <dgm:pt modelId="{CFE11E6C-3940-4A6B-BA73-F4523299526D}" type="parTrans" cxnId="{9B48A014-72EC-4004-8DCC-1650FD4776B9}">
      <dgm:prSet/>
      <dgm:spPr/>
      <dgm:t>
        <a:bodyPr/>
        <a:lstStyle/>
        <a:p>
          <a:endParaRPr lang="en-US"/>
        </a:p>
      </dgm:t>
    </dgm:pt>
    <dgm:pt modelId="{27F884FB-195D-403D-9BCD-69F0976EEB39}" type="pres">
      <dgm:prSet presAssocID="{1788BCFE-DC4F-4E76-AF9D-16B9D2FDE570}" presName="diagram" presStyleCnt="0">
        <dgm:presLayoutVars>
          <dgm:dir/>
          <dgm:resizeHandles val="exact"/>
        </dgm:presLayoutVars>
      </dgm:prSet>
      <dgm:spPr/>
      <dgm:t>
        <a:bodyPr/>
        <a:lstStyle/>
        <a:p>
          <a:endParaRPr lang="en-US"/>
        </a:p>
      </dgm:t>
    </dgm:pt>
    <dgm:pt modelId="{B609D608-908A-4B2A-86DE-8C478CCEF7E5}" type="pres">
      <dgm:prSet presAssocID="{1B706BAB-F8F2-42D8-BEEF-B79B648B1E71}" presName="node" presStyleLbl="node1" presStyleIdx="0" presStyleCnt="2" custScaleX="115742" custScaleY="135361">
        <dgm:presLayoutVars>
          <dgm:bulletEnabled val="1"/>
        </dgm:presLayoutVars>
      </dgm:prSet>
      <dgm:spPr/>
      <dgm:t>
        <a:bodyPr/>
        <a:lstStyle/>
        <a:p>
          <a:endParaRPr lang="en-US"/>
        </a:p>
      </dgm:t>
    </dgm:pt>
    <dgm:pt modelId="{97BE64D5-A1EF-4DC5-8887-70999225E091}" type="pres">
      <dgm:prSet presAssocID="{AC7D15B6-4C7E-462B-9FCC-70BD537FFB8A}" presName="sibTrans" presStyleCnt="0"/>
      <dgm:spPr/>
    </dgm:pt>
    <dgm:pt modelId="{86721B86-D5FB-472E-A5C4-31D62DF68746}" type="pres">
      <dgm:prSet presAssocID="{D1E2421D-BEAC-4B98-A5F4-C661BC9B7C8F}" presName="node" presStyleLbl="node1" presStyleIdx="1" presStyleCnt="2" custScaleX="116038" custScaleY="144019">
        <dgm:presLayoutVars>
          <dgm:bulletEnabled val="1"/>
        </dgm:presLayoutVars>
      </dgm:prSet>
      <dgm:spPr/>
      <dgm:t>
        <a:bodyPr/>
        <a:lstStyle/>
        <a:p>
          <a:endParaRPr lang="en-US"/>
        </a:p>
      </dgm:t>
    </dgm:pt>
  </dgm:ptLst>
  <dgm:cxnLst>
    <dgm:cxn modelId="{6D1F5061-05B1-490C-92E3-2C1E96C5376C}" type="presOf" srcId="{92B3AF8F-E29A-4879-85B7-C00D85CC947D}" destId="{B609D608-908A-4B2A-86DE-8C478CCEF7E5}" srcOrd="0" destOrd="2" presId="urn:microsoft.com/office/officeart/2005/8/layout/default#7"/>
    <dgm:cxn modelId="{A2074433-731B-4314-8ED6-5E7E9B4CB171}" srcId="{1B706BAB-F8F2-42D8-BEEF-B79B648B1E71}" destId="{92B3AF8F-E29A-4879-85B7-C00D85CC947D}" srcOrd="1" destOrd="0" parTransId="{FF033574-70FD-4419-8426-EBD83797DDFD}" sibTransId="{4725E15E-C9C4-42A9-8D5A-2EDDD245D61F}"/>
    <dgm:cxn modelId="{65B1BF64-6BD6-447E-9008-D7A593CBDA27}" type="presOf" srcId="{36F8F1ED-5F22-4276-88FF-B4A7459504B5}" destId="{86721B86-D5FB-472E-A5C4-31D62DF68746}" srcOrd="0" destOrd="1" presId="urn:microsoft.com/office/officeart/2005/8/layout/default#7"/>
    <dgm:cxn modelId="{4C2BE5EC-0495-4647-9E02-D18F2D6527C5}" type="presOf" srcId="{D1E2421D-BEAC-4B98-A5F4-C661BC9B7C8F}" destId="{86721B86-D5FB-472E-A5C4-31D62DF68746}" srcOrd="0" destOrd="0" presId="urn:microsoft.com/office/officeart/2005/8/layout/default#7"/>
    <dgm:cxn modelId="{63EAD523-7CE3-40E0-A828-66E02300197C}" srcId="{D1E2421D-BEAC-4B98-A5F4-C661BC9B7C8F}" destId="{36F8F1ED-5F22-4276-88FF-B4A7459504B5}" srcOrd="0" destOrd="0" parTransId="{2A4B0DA5-95CB-4073-BD74-9695E7318431}" sibTransId="{1E921F61-1B8D-4D26-8F5F-669F7146DE6A}"/>
    <dgm:cxn modelId="{C8D4E71D-7936-4D45-B3D9-65A53E040974}" type="presOf" srcId="{9BDC7BEE-509B-49E4-A5D3-65B64BEB32D5}" destId="{86721B86-D5FB-472E-A5C4-31D62DF68746}" srcOrd="0" destOrd="2" presId="urn:microsoft.com/office/officeart/2005/8/layout/default#7"/>
    <dgm:cxn modelId="{4FD94200-A5BC-45A1-BD41-D350322CD76D}" srcId="{1B706BAB-F8F2-42D8-BEEF-B79B648B1E71}" destId="{400492FD-42BA-4CEE-A4FD-928BF2A89C01}" srcOrd="2" destOrd="0" parTransId="{F903C9EF-6788-46AB-8B0D-8EA1E4317292}" sibTransId="{99AA2C05-7E04-4BC8-932C-820250CCEF8D}"/>
    <dgm:cxn modelId="{47171253-4BBB-4D6D-ACF3-4CD2CF572101}" srcId="{1788BCFE-DC4F-4E76-AF9D-16B9D2FDE570}" destId="{1B706BAB-F8F2-42D8-BEEF-B79B648B1E71}" srcOrd="0" destOrd="0" parTransId="{2EB3C1CF-BFF6-4958-8EBE-FCE3AD856514}" sibTransId="{AC7D15B6-4C7E-462B-9FCC-70BD537FFB8A}"/>
    <dgm:cxn modelId="{F3BB0FE8-A4CF-457C-BF73-3412F877B155}" type="presOf" srcId="{7DB396C2-C09C-408F-824C-B0B80A06255A}" destId="{B609D608-908A-4B2A-86DE-8C478CCEF7E5}" srcOrd="0" destOrd="5" presId="urn:microsoft.com/office/officeart/2005/8/layout/default#7"/>
    <dgm:cxn modelId="{E95B7E96-FD83-4140-B6FC-D150289C6486}" type="presOf" srcId="{8AFA5589-867B-4853-87D4-A184079074A3}" destId="{86721B86-D5FB-472E-A5C4-31D62DF68746}" srcOrd="0" destOrd="4" presId="urn:microsoft.com/office/officeart/2005/8/layout/default#7"/>
    <dgm:cxn modelId="{18481B46-DB6B-40F1-B5A0-DAEBBF04D5D4}" srcId="{1B706BAB-F8F2-42D8-BEEF-B79B648B1E71}" destId="{2C990AEE-2B61-48B0-B098-9711A79998F7}" srcOrd="3" destOrd="0" parTransId="{9F524620-8476-4F08-BA3D-AE34D214116C}" sibTransId="{3BB72DAC-965E-4495-82E9-FBDB69BE50A1}"/>
    <dgm:cxn modelId="{00A4A793-B9A0-4C5E-9336-95FFBB9D6708}" type="presOf" srcId="{2C990AEE-2B61-48B0-B098-9711A79998F7}" destId="{B609D608-908A-4B2A-86DE-8C478CCEF7E5}" srcOrd="0" destOrd="4" presId="urn:microsoft.com/office/officeart/2005/8/layout/default#7"/>
    <dgm:cxn modelId="{E4D7F011-3A4E-4987-BB42-67AAFA72EB9F}" type="presOf" srcId="{1788BCFE-DC4F-4E76-AF9D-16B9D2FDE570}" destId="{27F884FB-195D-403D-9BCD-69F0976EEB39}" srcOrd="0" destOrd="0" presId="urn:microsoft.com/office/officeart/2005/8/layout/default#7"/>
    <dgm:cxn modelId="{61B0C1FC-F926-496F-9405-DEF53B501C26}" srcId="{D1E2421D-BEAC-4B98-A5F4-C661BC9B7C8F}" destId="{8AFA5589-867B-4853-87D4-A184079074A3}" srcOrd="3" destOrd="0" parTransId="{A3AB38B5-D081-404F-B9A5-0E0DF2F8154A}" sibTransId="{0BD68407-7C01-49E9-9009-843F9CAE8D35}"/>
    <dgm:cxn modelId="{CE2F088B-7E5E-4CBE-8D1A-2BE0C956B72B}" type="presOf" srcId="{AF1AC3F9-7E13-49B2-8684-118842C76ECC}" destId="{86721B86-D5FB-472E-A5C4-31D62DF68746}" srcOrd="0" destOrd="5" presId="urn:microsoft.com/office/officeart/2005/8/layout/default#7"/>
    <dgm:cxn modelId="{6A40F8B5-A7D5-4C95-A1FC-B2D4F25E4436}" type="presOf" srcId="{026057AA-E476-4F1A-8E70-F9579887C5CF}" destId="{86721B86-D5FB-472E-A5C4-31D62DF68746}" srcOrd="0" destOrd="6" presId="urn:microsoft.com/office/officeart/2005/8/layout/default#7"/>
    <dgm:cxn modelId="{65B73050-B02B-44EA-97AB-DDDA523C85F1}" srcId="{1788BCFE-DC4F-4E76-AF9D-16B9D2FDE570}" destId="{D1E2421D-BEAC-4B98-A5F4-C661BC9B7C8F}" srcOrd="1" destOrd="0" parTransId="{AEACF5C7-0955-48E8-98A1-4D4F27441ED6}" sibTransId="{CEA0B5E4-8C27-43EF-978D-5CEFD43C86E1}"/>
    <dgm:cxn modelId="{FBE9129D-DCC9-4436-BE80-553168AC872E}" type="presOf" srcId="{0FF73C8F-B6A5-48BB-9DF6-17714B00F105}" destId="{B609D608-908A-4B2A-86DE-8C478CCEF7E5}" srcOrd="0" destOrd="6" presId="urn:microsoft.com/office/officeart/2005/8/layout/default#7"/>
    <dgm:cxn modelId="{15A463AC-087C-4EF4-900C-225FAF399A20}" srcId="{1B706BAB-F8F2-42D8-BEEF-B79B648B1E71}" destId="{0FF73C8F-B6A5-48BB-9DF6-17714B00F105}" srcOrd="5" destOrd="0" parTransId="{64B2751B-67BD-4C53-93EC-7D66B9167A55}" sibTransId="{82CAE27E-8ED8-4A90-B742-4CB31A9CB062}"/>
    <dgm:cxn modelId="{72A18B8F-C2A2-47A9-B080-9DDA988B62F4}" type="presOf" srcId="{77CDDD60-B6FE-484A-A0F7-13379E672D4E}" destId="{86721B86-D5FB-472E-A5C4-31D62DF68746}" srcOrd="0" destOrd="3" presId="urn:microsoft.com/office/officeart/2005/8/layout/default#7"/>
    <dgm:cxn modelId="{9B48A014-72EC-4004-8DCC-1650FD4776B9}" srcId="{1B706BAB-F8F2-42D8-BEEF-B79B648B1E71}" destId="{EF7D5BE7-53D2-4D6C-BFB8-D35C76CD68FA}" srcOrd="0" destOrd="0" parTransId="{CFE11E6C-3940-4A6B-BA73-F4523299526D}" sibTransId="{729C1C97-93CB-4A82-B81F-4AE761128BDA}"/>
    <dgm:cxn modelId="{5CDA698C-79CD-4209-B6F9-6BB084445D3E}" srcId="{D1E2421D-BEAC-4B98-A5F4-C661BC9B7C8F}" destId="{AF1AC3F9-7E13-49B2-8684-118842C76ECC}" srcOrd="4" destOrd="0" parTransId="{1BB7B8C9-F2FC-41A2-AACE-4E2705C285C9}" sibTransId="{733E5E61-3ED7-4718-83D7-B6B9A0A74B0D}"/>
    <dgm:cxn modelId="{4BB9D464-8DE9-4985-A163-C719E2550484}" srcId="{D1E2421D-BEAC-4B98-A5F4-C661BC9B7C8F}" destId="{026057AA-E476-4F1A-8E70-F9579887C5CF}" srcOrd="5" destOrd="0" parTransId="{3771D137-E99D-4C3E-BDCE-2B5F8F44FD8D}" sibTransId="{3EFAE1A8-0CB7-4903-A506-920A33B5E485}"/>
    <dgm:cxn modelId="{C81505AD-41EC-4200-8CA5-49B51B55CE6E}" type="presOf" srcId="{EF7D5BE7-53D2-4D6C-BFB8-D35C76CD68FA}" destId="{B609D608-908A-4B2A-86DE-8C478CCEF7E5}" srcOrd="0" destOrd="1" presId="urn:microsoft.com/office/officeart/2005/8/layout/default#7"/>
    <dgm:cxn modelId="{A3E03B8B-DD79-4ECB-AF75-FA8A930B8A33}" srcId="{D1E2421D-BEAC-4B98-A5F4-C661BC9B7C8F}" destId="{9BDC7BEE-509B-49E4-A5D3-65B64BEB32D5}" srcOrd="1" destOrd="0" parTransId="{21186199-3342-40E1-BE91-63FC9C90DE09}" sibTransId="{AF081780-ADF5-4BDA-BF8A-60F051BB1777}"/>
    <dgm:cxn modelId="{935F6D2C-18FC-4757-BF9A-3FDA5D312A7D}" srcId="{D1E2421D-BEAC-4B98-A5F4-C661BC9B7C8F}" destId="{77CDDD60-B6FE-484A-A0F7-13379E672D4E}" srcOrd="2" destOrd="0" parTransId="{1C22460E-2E41-4139-9D28-69AB124E2698}" sibTransId="{8837F340-DC61-495C-A44D-8A43CA9E3B88}"/>
    <dgm:cxn modelId="{65B6AA54-CBB6-42A9-AE50-E223AD804DCD}" srcId="{1B706BAB-F8F2-42D8-BEEF-B79B648B1E71}" destId="{7DB396C2-C09C-408F-824C-B0B80A06255A}" srcOrd="4" destOrd="0" parTransId="{142D22D5-9651-4D51-8BF4-9046DE4B86E1}" sibTransId="{CFD069FB-F96D-42FA-9139-70170850DFDA}"/>
    <dgm:cxn modelId="{442732F5-3A28-467E-8961-77D282C69767}" type="presOf" srcId="{1B706BAB-F8F2-42D8-BEEF-B79B648B1E71}" destId="{B609D608-908A-4B2A-86DE-8C478CCEF7E5}" srcOrd="0" destOrd="0" presId="urn:microsoft.com/office/officeart/2005/8/layout/default#7"/>
    <dgm:cxn modelId="{149786A9-030B-424F-B5AC-204ADEF1430E}" type="presOf" srcId="{400492FD-42BA-4CEE-A4FD-928BF2A89C01}" destId="{B609D608-908A-4B2A-86DE-8C478CCEF7E5}" srcOrd="0" destOrd="3" presId="urn:microsoft.com/office/officeart/2005/8/layout/default#7"/>
    <dgm:cxn modelId="{C7420B25-0ABF-4BC9-B50D-4E53D52761D3}" type="presParOf" srcId="{27F884FB-195D-403D-9BCD-69F0976EEB39}" destId="{B609D608-908A-4B2A-86DE-8C478CCEF7E5}" srcOrd="0" destOrd="0" presId="urn:microsoft.com/office/officeart/2005/8/layout/default#7"/>
    <dgm:cxn modelId="{35344DBC-5C6C-4D65-A60F-4E21F967EE2F}" type="presParOf" srcId="{27F884FB-195D-403D-9BCD-69F0976EEB39}" destId="{97BE64D5-A1EF-4DC5-8887-70999225E091}" srcOrd="1" destOrd="0" presId="urn:microsoft.com/office/officeart/2005/8/layout/default#7"/>
    <dgm:cxn modelId="{976B7B78-EBF3-4F73-A78F-308EF5C8DF47}" type="presParOf" srcId="{27F884FB-195D-403D-9BCD-69F0976EEB39}" destId="{86721B86-D5FB-472E-A5C4-31D62DF68746}" srcOrd="2" destOrd="0" presId="urn:microsoft.com/office/officeart/2005/8/layout/default#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C46F3A4-34D6-4BFA-91BD-B2ADF7BF2374}" type="doc">
      <dgm:prSet loTypeId="urn:microsoft.com/office/officeart/2005/8/layout/list1" loCatId="list" qsTypeId="urn:microsoft.com/office/officeart/2005/8/quickstyle/simple2" qsCatId="simple" csTypeId="urn:microsoft.com/office/officeart/2005/8/colors/accent0_3" csCatId="mainScheme"/>
      <dgm:spPr/>
      <dgm:t>
        <a:bodyPr/>
        <a:lstStyle/>
        <a:p>
          <a:endParaRPr lang="en-US"/>
        </a:p>
      </dgm:t>
    </dgm:pt>
    <dgm:pt modelId="{3065D984-0AE5-48CE-B5BB-9DF66190A9E1}">
      <dgm:prSet/>
      <dgm:spPr/>
      <dgm:t>
        <a:bodyPr/>
        <a:lstStyle/>
        <a:p>
          <a:r>
            <a:rPr lang="en-IN" b="1" dirty="0"/>
            <a:t>Key Focus Areas</a:t>
          </a:r>
          <a:endParaRPr lang="en-US" dirty="0"/>
        </a:p>
      </dgm:t>
    </dgm:pt>
    <dgm:pt modelId="{68EA3CE7-77F1-4FBE-AB18-C6F3959EB00F}" type="parTrans" cxnId="{1DCDEE86-842D-46C8-BF62-E3CF7487BB07}">
      <dgm:prSet/>
      <dgm:spPr/>
      <dgm:t>
        <a:bodyPr/>
        <a:lstStyle/>
        <a:p>
          <a:endParaRPr lang="en-US"/>
        </a:p>
      </dgm:t>
    </dgm:pt>
    <dgm:pt modelId="{4DA5AE1D-6DCB-4A5A-B546-FE9EAF6CB81E}" type="sibTrans" cxnId="{1DCDEE86-842D-46C8-BF62-E3CF7487BB07}">
      <dgm:prSet/>
      <dgm:spPr/>
      <dgm:t>
        <a:bodyPr/>
        <a:lstStyle/>
        <a:p>
          <a:endParaRPr lang="en-US"/>
        </a:p>
      </dgm:t>
    </dgm:pt>
    <dgm:pt modelId="{767CFBEC-628D-4198-9225-86FF3C9BDE3F}">
      <dgm:prSet/>
      <dgm:spPr/>
      <dgm:t>
        <a:bodyPr/>
        <a:lstStyle/>
        <a:p>
          <a:r>
            <a:rPr lang="en-IN" b="1" dirty="0"/>
            <a:t>Finance &amp; Awareness</a:t>
          </a:r>
          <a:r>
            <a:rPr lang="en-IN" dirty="0"/>
            <a:t> – MMKSY (₹50,000 support), PM-KISAN inclusion, loan access via SHGs/FPOs</a:t>
          </a:r>
          <a:endParaRPr lang="en-US" dirty="0"/>
        </a:p>
      </dgm:t>
    </dgm:pt>
    <dgm:pt modelId="{AD675F7F-0CE2-4DCF-B427-3BEF37431FB7}" type="parTrans" cxnId="{2A7E8198-63B9-4A99-8ED5-61DBF4E27C55}">
      <dgm:prSet/>
      <dgm:spPr/>
      <dgm:t>
        <a:bodyPr/>
        <a:lstStyle/>
        <a:p>
          <a:endParaRPr lang="en-US"/>
        </a:p>
      </dgm:t>
    </dgm:pt>
    <dgm:pt modelId="{1771150F-69E3-4329-A61A-29B43D7C1CCA}" type="sibTrans" cxnId="{2A7E8198-63B9-4A99-8ED5-61DBF4E27C55}">
      <dgm:prSet/>
      <dgm:spPr/>
      <dgm:t>
        <a:bodyPr/>
        <a:lstStyle/>
        <a:p>
          <a:endParaRPr lang="en-US"/>
        </a:p>
      </dgm:t>
    </dgm:pt>
    <dgm:pt modelId="{4593AA08-8EEE-4399-8B6C-5E66D7888281}">
      <dgm:prSet/>
      <dgm:spPr/>
      <dgm:t>
        <a:bodyPr/>
        <a:lstStyle/>
        <a:p>
          <a:r>
            <a:rPr lang="en-IN" b="1" dirty="0"/>
            <a:t>Women-Friendly Tools</a:t>
          </a:r>
          <a:r>
            <a:rPr lang="en-IN" dirty="0"/>
            <a:t> – Tool banks, </a:t>
          </a:r>
          <a:r>
            <a:rPr lang="en-IN" dirty="0" err="1"/>
            <a:t>labor-saving</a:t>
          </a:r>
          <a:r>
            <a:rPr lang="en-IN" dirty="0"/>
            <a:t> devices</a:t>
          </a:r>
          <a:endParaRPr lang="en-US" dirty="0"/>
        </a:p>
      </dgm:t>
    </dgm:pt>
    <dgm:pt modelId="{5A7B5C00-B768-4119-A8F2-90DF6773A14C}" type="parTrans" cxnId="{69416295-6606-46F1-BDB7-AEB11EB30EDF}">
      <dgm:prSet/>
      <dgm:spPr/>
      <dgm:t>
        <a:bodyPr/>
        <a:lstStyle/>
        <a:p>
          <a:endParaRPr lang="en-US"/>
        </a:p>
      </dgm:t>
    </dgm:pt>
    <dgm:pt modelId="{7A6094A3-865F-42C7-9B14-1161B5B305C4}" type="sibTrans" cxnId="{69416295-6606-46F1-BDB7-AEB11EB30EDF}">
      <dgm:prSet/>
      <dgm:spPr/>
      <dgm:t>
        <a:bodyPr/>
        <a:lstStyle/>
        <a:p>
          <a:endParaRPr lang="en-US"/>
        </a:p>
      </dgm:t>
    </dgm:pt>
    <dgm:pt modelId="{62C37AF6-87D5-4FCE-8EA2-5245C9F196A6}">
      <dgm:prSet/>
      <dgm:spPr/>
      <dgm:t>
        <a:bodyPr/>
        <a:lstStyle/>
        <a:p>
          <a:r>
            <a:rPr lang="en-IN" b="1" dirty="0"/>
            <a:t>Market &amp; Climate Linkages</a:t>
          </a:r>
          <a:r>
            <a:rPr lang="en-IN" dirty="0"/>
            <a:t> – e-platforms, local language advisories</a:t>
          </a:r>
          <a:endParaRPr lang="en-US" dirty="0"/>
        </a:p>
      </dgm:t>
    </dgm:pt>
    <dgm:pt modelId="{2D05C0CB-4AAD-4CC0-9BC2-F8D104919F3F}" type="parTrans" cxnId="{DBEDCB9A-7A90-4829-B2A4-437200385F85}">
      <dgm:prSet/>
      <dgm:spPr/>
      <dgm:t>
        <a:bodyPr/>
        <a:lstStyle/>
        <a:p>
          <a:endParaRPr lang="en-US"/>
        </a:p>
      </dgm:t>
    </dgm:pt>
    <dgm:pt modelId="{93B54BA9-196F-4A80-B7F8-253ED31C09CC}" type="sibTrans" cxnId="{DBEDCB9A-7A90-4829-B2A4-437200385F85}">
      <dgm:prSet/>
      <dgm:spPr/>
      <dgm:t>
        <a:bodyPr/>
        <a:lstStyle/>
        <a:p>
          <a:endParaRPr lang="en-US"/>
        </a:p>
      </dgm:t>
    </dgm:pt>
    <dgm:pt modelId="{FC2F5DCA-0B56-471C-A17D-D671B5FB0303}">
      <dgm:prSet/>
      <dgm:spPr/>
      <dgm:t>
        <a:bodyPr/>
        <a:lstStyle/>
        <a:p>
          <a:r>
            <a:rPr lang="en-IN" b="1" dirty="0"/>
            <a:t>Animal Husbandry Tech</a:t>
          </a:r>
          <a:r>
            <a:rPr lang="en-IN" dirty="0"/>
            <a:t> – AI/IoT, women-run dairy cooperatives</a:t>
          </a:r>
          <a:endParaRPr lang="en-US" dirty="0"/>
        </a:p>
      </dgm:t>
    </dgm:pt>
    <dgm:pt modelId="{BA7D1010-FDBD-475A-8165-131679728B55}" type="parTrans" cxnId="{C122A634-8806-42F2-A85E-4538611C64AF}">
      <dgm:prSet/>
      <dgm:spPr/>
      <dgm:t>
        <a:bodyPr/>
        <a:lstStyle/>
        <a:p>
          <a:endParaRPr lang="en-US"/>
        </a:p>
      </dgm:t>
    </dgm:pt>
    <dgm:pt modelId="{066B93A0-E668-4059-8CE7-E51D97B1118D}" type="sibTrans" cxnId="{C122A634-8806-42F2-A85E-4538611C64AF}">
      <dgm:prSet/>
      <dgm:spPr/>
      <dgm:t>
        <a:bodyPr/>
        <a:lstStyle/>
        <a:p>
          <a:endParaRPr lang="en-US"/>
        </a:p>
      </dgm:t>
    </dgm:pt>
    <dgm:pt modelId="{890C5EEE-691D-49DD-958B-CC6DB5C27385}">
      <dgm:prSet/>
      <dgm:spPr/>
      <dgm:t>
        <a:bodyPr/>
        <a:lstStyle/>
        <a:p>
          <a:r>
            <a:rPr lang="en-IN" b="1" dirty="0"/>
            <a:t>Climate Services</a:t>
          </a:r>
          <a:r>
            <a:rPr lang="en-IN" dirty="0"/>
            <a:t> – SMS/WhatsApp updates, </a:t>
          </a:r>
          <a:r>
            <a:rPr lang="en-IN" dirty="0" err="1"/>
            <a:t>Agro</a:t>
          </a:r>
          <a:r>
            <a:rPr lang="en-IN" dirty="0"/>
            <a:t> Advisory Champions</a:t>
          </a:r>
          <a:endParaRPr lang="en-US" dirty="0"/>
        </a:p>
      </dgm:t>
    </dgm:pt>
    <dgm:pt modelId="{64CFA4B0-9CFE-4177-83A2-7B4769ACC969}" type="parTrans" cxnId="{D49A66A4-0A05-4110-9DB9-FDBC0E7DE82D}">
      <dgm:prSet/>
      <dgm:spPr/>
      <dgm:t>
        <a:bodyPr/>
        <a:lstStyle/>
        <a:p>
          <a:endParaRPr lang="en-US"/>
        </a:p>
      </dgm:t>
    </dgm:pt>
    <dgm:pt modelId="{EFFCCEBD-A9AC-4DE5-A5B4-EE488A0A68F6}" type="sibTrans" cxnId="{D49A66A4-0A05-4110-9DB9-FDBC0E7DE82D}">
      <dgm:prSet/>
      <dgm:spPr/>
      <dgm:t>
        <a:bodyPr/>
        <a:lstStyle/>
        <a:p>
          <a:endParaRPr lang="en-US"/>
        </a:p>
      </dgm:t>
    </dgm:pt>
    <dgm:pt modelId="{D3DC8547-E373-418D-832B-EDFE4C5E9D66}">
      <dgm:prSet/>
      <dgm:spPr/>
      <dgm:t>
        <a:bodyPr/>
        <a:lstStyle/>
        <a:p>
          <a:r>
            <a:rPr lang="en-IN" b="1"/>
            <a:t>Home-Based Industries</a:t>
          </a:r>
          <a:r>
            <a:rPr lang="en-IN"/>
            <a:t> – PMFME, SHGs for papad/pickles, branding &amp; packaging</a:t>
          </a:r>
          <a:endParaRPr lang="en-US"/>
        </a:p>
      </dgm:t>
    </dgm:pt>
    <dgm:pt modelId="{39C5683D-6DBB-401C-A208-64F038FEDFCC}" type="parTrans" cxnId="{13A6E500-F9E3-4BB2-A202-B3BDB76F5B5C}">
      <dgm:prSet/>
      <dgm:spPr/>
      <dgm:t>
        <a:bodyPr/>
        <a:lstStyle/>
        <a:p>
          <a:endParaRPr lang="en-US"/>
        </a:p>
      </dgm:t>
    </dgm:pt>
    <dgm:pt modelId="{0CE2CCED-CA55-4303-BE4E-4D37AAA96624}" type="sibTrans" cxnId="{13A6E500-F9E3-4BB2-A202-B3BDB76F5B5C}">
      <dgm:prSet/>
      <dgm:spPr/>
      <dgm:t>
        <a:bodyPr/>
        <a:lstStyle/>
        <a:p>
          <a:endParaRPr lang="en-US"/>
        </a:p>
      </dgm:t>
    </dgm:pt>
    <dgm:pt modelId="{846F26E4-A901-4D2C-954E-7E5E6C418D61}">
      <dgm:prSet/>
      <dgm:spPr/>
      <dgm:t>
        <a:bodyPr/>
        <a:lstStyle/>
        <a:p>
          <a:r>
            <a:rPr lang="en-IN" b="1" dirty="0"/>
            <a:t>Market Logistics</a:t>
          </a:r>
          <a:r>
            <a:rPr lang="en-IN" dirty="0"/>
            <a:t> – e-NAM, cold storage, transport pooling</a:t>
          </a:r>
          <a:endParaRPr lang="en-US" dirty="0"/>
        </a:p>
      </dgm:t>
    </dgm:pt>
    <dgm:pt modelId="{E09A3A93-8695-450F-8E66-8F1B398791EC}" type="parTrans" cxnId="{AA870539-2C5B-4D70-B129-8CDD222DEC3B}">
      <dgm:prSet/>
      <dgm:spPr/>
      <dgm:t>
        <a:bodyPr/>
        <a:lstStyle/>
        <a:p>
          <a:endParaRPr lang="en-US"/>
        </a:p>
      </dgm:t>
    </dgm:pt>
    <dgm:pt modelId="{76710EDA-7B24-4103-A62F-EF183B62EFB0}" type="sibTrans" cxnId="{AA870539-2C5B-4D70-B129-8CDD222DEC3B}">
      <dgm:prSet/>
      <dgm:spPr/>
      <dgm:t>
        <a:bodyPr/>
        <a:lstStyle/>
        <a:p>
          <a:endParaRPr lang="en-US"/>
        </a:p>
      </dgm:t>
    </dgm:pt>
    <dgm:pt modelId="{426DBEA0-3488-4E9B-8F96-0DB582EFE624}">
      <dgm:prSet/>
      <dgm:spPr/>
      <dgm:t>
        <a:bodyPr/>
        <a:lstStyle/>
        <a:p>
          <a:r>
            <a:rPr lang="en-IN" b="1"/>
            <a:t>Time-Saving Household Tools</a:t>
          </a:r>
          <a:r>
            <a:rPr lang="en-IN"/>
            <a:t> – stoves, solar panels, water purifiers</a:t>
          </a:r>
          <a:endParaRPr lang="en-US"/>
        </a:p>
      </dgm:t>
    </dgm:pt>
    <dgm:pt modelId="{EDD102E0-6C7B-40D0-8974-40A8F8F2F522}" type="parTrans" cxnId="{CF78591F-641A-4C56-9D99-444952BE2438}">
      <dgm:prSet/>
      <dgm:spPr/>
      <dgm:t>
        <a:bodyPr/>
        <a:lstStyle/>
        <a:p>
          <a:endParaRPr lang="en-US"/>
        </a:p>
      </dgm:t>
    </dgm:pt>
    <dgm:pt modelId="{DA5F97A2-7AF0-491E-AFB2-5C0596E34FDA}" type="sibTrans" cxnId="{CF78591F-641A-4C56-9D99-444952BE2438}">
      <dgm:prSet/>
      <dgm:spPr/>
      <dgm:t>
        <a:bodyPr/>
        <a:lstStyle/>
        <a:p>
          <a:endParaRPr lang="en-US"/>
        </a:p>
      </dgm:t>
    </dgm:pt>
    <dgm:pt modelId="{5D911AA4-FA5E-4E7C-B559-541CCD074461}">
      <dgm:prSet/>
      <dgm:spPr/>
      <dgm:t>
        <a:bodyPr/>
        <a:lstStyle/>
        <a:p>
          <a:r>
            <a:rPr lang="en-IN" b="1"/>
            <a:t>Inclusive Policy (Nari Gaurav Policy 2024)</a:t>
          </a:r>
          <a:endParaRPr lang="en-US"/>
        </a:p>
      </dgm:t>
    </dgm:pt>
    <dgm:pt modelId="{C3153126-D031-4125-B550-91A26B7021E9}" type="parTrans" cxnId="{232539E5-EA3D-42D4-BA72-A69287224BEE}">
      <dgm:prSet/>
      <dgm:spPr/>
      <dgm:t>
        <a:bodyPr/>
        <a:lstStyle/>
        <a:p>
          <a:endParaRPr lang="en-US"/>
        </a:p>
      </dgm:t>
    </dgm:pt>
    <dgm:pt modelId="{69D5E023-CEB2-4DFD-A4C2-B5ADE566CD4A}" type="sibTrans" cxnId="{232539E5-EA3D-42D4-BA72-A69287224BEE}">
      <dgm:prSet/>
      <dgm:spPr/>
      <dgm:t>
        <a:bodyPr/>
        <a:lstStyle/>
        <a:p>
          <a:endParaRPr lang="en-US"/>
        </a:p>
      </dgm:t>
    </dgm:pt>
    <dgm:pt modelId="{6840F348-EF0D-4331-A84C-BAD8A291578C}">
      <dgm:prSet/>
      <dgm:spPr/>
      <dgm:t>
        <a:bodyPr/>
        <a:lstStyle/>
        <a:p>
          <a:r>
            <a:rPr lang="en-IN" dirty="0"/>
            <a:t>Flexibility in land ownership</a:t>
          </a:r>
          <a:endParaRPr lang="en-US" dirty="0"/>
        </a:p>
      </dgm:t>
    </dgm:pt>
    <dgm:pt modelId="{91A1EEC8-CEF5-4122-B428-98F10AFEEBF1}" type="parTrans" cxnId="{715AE56A-7522-446E-A579-73D7F3D18EF5}">
      <dgm:prSet/>
      <dgm:spPr/>
      <dgm:t>
        <a:bodyPr/>
        <a:lstStyle/>
        <a:p>
          <a:endParaRPr lang="en-US"/>
        </a:p>
      </dgm:t>
    </dgm:pt>
    <dgm:pt modelId="{0ED01CA8-0C60-4E26-A5FC-F84CB52FEA47}" type="sibTrans" cxnId="{715AE56A-7522-446E-A579-73D7F3D18EF5}">
      <dgm:prSet/>
      <dgm:spPr/>
      <dgm:t>
        <a:bodyPr/>
        <a:lstStyle/>
        <a:p>
          <a:endParaRPr lang="en-US"/>
        </a:p>
      </dgm:t>
    </dgm:pt>
    <dgm:pt modelId="{9E4ECFF5-A8F3-4AF5-B0A2-60859F8EBA05}">
      <dgm:prSet/>
      <dgm:spPr/>
      <dgm:t>
        <a:bodyPr/>
        <a:lstStyle/>
        <a:p>
          <a:r>
            <a:rPr lang="en-IN"/>
            <a:t>Digital inclusion</a:t>
          </a:r>
          <a:endParaRPr lang="en-US"/>
        </a:p>
      </dgm:t>
    </dgm:pt>
    <dgm:pt modelId="{80B55472-4794-40E9-91EB-9B37A42763AF}" type="parTrans" cxnId="{49CB7C64-B4E8-4BDD-B18E-1068B46F99EA}">
      <dgm:prSet/>
      <dgm:spPr/>
      <dgm:t>
        <a:bodyPr/>
        <a:lstStyle/>
        <a:p>
          <a:endParaRPr lang="en-US"/>
        </a:p>
      </dgm:t>
    </dgm:pt>
    <dgm:pt modelId="{3D4EA7F0-0152-455A-9322-00A26D9756C7}" type="sibTrans" cxnId="{49CB7C64-B4E8-4BDD-B18E-1068B46F99EA}">
      <dgm:prSet/>
      <dgm:spPr/>
      <dgm:t>
        <a:bodyPr/>
        <a:lstStyle/>
        <a:p>
          <a:endParaRPr lang="en-US"/>
        </a:p>
      </dgm:t>
    </dgm:pt>
    <dgm:pt modelId="{A4CBFE3B-F513-4F9D-8581-AA3140663A82}">
      <dgm:prSet/>
      <dgm:spPr/>
      <dgm:t>
        <a:bodyPr/>
        <a:lstStyle/>
        <a:p>
          <a:r>
            <a:rPr lang="en-IN"/>
            <a:t>Integrated schemes</a:t>
          </a:r>
          <a:endParaRPr lang="en-US"/>
        </a:p>
      </dgm:t>
    </dgm:pt>
    <dgm:pt modelId="{01036526-A238-4397-9CFE-1F450812FBD2}" type="parTrans" cxnId="{AD8525C9-554E-44CD-A47D-7903136E1ADF}">
      <dgm:prSet/>
      <dgm:spPr/>
      <dgm:t>
        <a:bodyPr/>
        <a:lstStyle/>
        <a:p>
          <a:endParaRPr lang="en-US"/>
        </a:p>
      </dgm:t>
    </dgm:pt>
    <dgm:pt modelId="{62EB790D-E23A-4BA6-94DC-4A62EF3E5959}" type="sibTrans" cxnId="{AD8525C9-554E-44CD-A47D-7903136E1ADF}">
      <dgm:prSet/>
      <dgm:spPr/>
      <dgm:t>
        <a:bodyPr/>
        <a:lstStyle/>
        <a:p>
          <a:endParaRPr lang="en-US"/>
        </a:p>
      </dgm:t>
    </dgm:pt>
    <dgm:pt modelId="{F916D86C-F5DA-4CE7-965E-3C61FE0BF4F9}">
      <dgm:prSet/>
      <dgm:spPr/>
      <dgm:t>
        <a:bodyPr/>
        <a:lstStyle/>
        <a:p>
          <a:r>
            <a:rPr lang="en-IN" b="1" dirty="0"/>
            <a:t>Key Stakeholders</a:t>
          </a:r>
          <a:r>
            <a:rPr lang="en-IN" dirty="0"/>
            <a:t/>
          </a:r>
          <a:br>
            <a:rPr lang="en-IN" dirty="0"/>
          </a:br>
          <a:r>
            <a:rPr lang="en-IN" dirty="0"/>
            <a:t>State &amp; Central Govts., Panchayats, SHGs, FPOs, NGOs, Tech Companies</a:t>
          </a:r>
          <a:endParaRPr lang="en-US" dirty="0"/>
        </a:p>
      </dgm:t>
    </dgm:pt>
    <dgm:pt modelId="{543E62DE-9D20-4203-9258-6B4E6788F5E3}" type="parTrans" cxnId="{402E3B79-43A7-4C49-999F-D97E8A48F954}">
      <dgm:prSet/>
      <dgm:spPr/>
      <dgm:t>
        <a:bodyPr/>
        <a:lstStyle/>
        <a:p>
          <a:endParaRPr lang="en-US"/>
        </a:p>
      </dgm:t>
    </dgm:pt>
    <dgm:pt modelId="{2024B723-C987-4CFD-8412-4793D5513139}" type="sibTrans" cxnId="{402E3B79-43A7-4C49-999F-D97E8A48F954}">
      <dgm:prSet/>
      <dgm:spPr/>
      <dgm:t>
        <a:bodyPr/>
        <a:lstStyle/>
        <a:p>
          <a:endParaRPr lang="en-US"/>
        </a:p>
      </dgm:t>
    </dgm:pt>
    <dgm:pt modelId="{DC5C7F4A-F293-41E6-8E63-90F12D5EC4CD}" type="pres">
      <dgm:prSet presAssocID="{5C46F3A4-34D6-4BFA-91BD-B2ADF7BF2374}" presName="linear" presStyleCnt="0">
        <dgm:presLayoutVars>
          <dgm:dir/>
          <dgm:animLvl val="lvl"/>
          <dgm:resizeHandles val="exact"/>
        </dgm:presLayoutVars>
      </dgm:prSet>
      <dgm:spPr/>
      <dgm:t>
        <a:bodyPr/>
        <a:lstStyle/>
        <a:p>
          <a:endParaRPr lang="en-US"/>
        </a:p>
      </dgm:t>
    </dgm:pt>
    <dgm:pt modelId="{C771CE28-3188-46CA-8F32-99AA6390B43A}" type="pres">
      <dgm:prSet presAssocID="{3065D984-0AE5-48CE-B5BB-9DF66190A9E1}" presName="parentLin" presStyleCnt="0"/>
      <dgm:spPr/>
    </dgm:pt>
    <dgm:pt modelId="{CB49A2D1-A09C-44CC-BD2F-0D6CB255FD22}" type="pres">
      <dgm:prSet presAssocID="{3065D984-0AE5-48CE-B5BB-9DF66190A9E1}" presName="parentLeftMargin" presStyleLbl="node1" presStyleIdx="0" presStyleCnt="3"/>
      <dgm:spPr/>
      <dgm:t>
        <a:bodyPr/>
        <a:lstStyle/>
        <a:p>
          <a:endParaRPr lang="en-US"/>
        </a:p>
      </dgm:t>
    </dgm:pt>
    <dgm:pt modelId="{D272E643-62C2-4F03-A8E0-9277ADE7CDDC}" type="pres">
      <dgm:prSet presAssocID="{3065D984-0AE5-48CE-B5BB-9DF66190A9E1}" presName="parentText" presStyleLbl="node1" presStyleIdx="0" presStyleCnt="3">
        <dgm:presLayoutVars>
          <dgm:chMax val="0"/>
          <dgm:bulletEnabled val="1"/>
        </dgm:presLayoutVars>
      </dgm:prSet>
      <dgm:spPr/>
      <dgm:t>
        <a:bodyPr/>
        <a:lstStyle/>
        <a:p>
          <a:endParaRPr lang="en-US"/>
        </a:p>
      </dgm:t>
    </dgm:pt>
    <dgm:pt modelId="{BDB1644B-0754-4C4B-A8F7-C6DF13366627}" type="pres">
      <dgm:prSet presAssocID="{3065D984-0AE5-48CE-B5BB-9DF66190A9E1}" presName="negativeSpace" presStyleCnt="0"/>
      <dgm:spPr/>
    </dgm:pt>
    <dgm:pt modelId="{E1C8B4F1-BC33-4035-9409-98B92CD24E16}" type="pres">
      <dgm:prSet presAssocID="{3065D984-0AE5-48CE-B5BB-9DF66190A9E1}" presName="childText" presStyleLbl="conFgAcc1" presStyleIdx="0" presStyleCnt="3">
        <dgm:presLayoutVars>
          <dgm:bulletEnabled val="1"/>
        </dgm:presLayoutVars>
      </dgm:prSet>
      <dgm:spPr/>
      <dgm:t>
        <a:bodyPr/>
        <a:lstStyle/>
        <a:p>
          <a:endParaRPr lang="en-US"/>
        </a:p>
      </dgm:t>
    </dgm:pt>
    <dgm:pt modelId="{340FBCFC-B52C-42F7-8295-D78D7837D457}" type="pres">
      <dgm:prSet presAssocID="{4DA5AE1D-6DCB-4A5A-B546-FE9EAF6CB81E}" presName="spaceBetweenRectangles" presStyleCnt="0"/>
      <dgm:spPr/>
    </dgm:pt>
    <dgm:pt modelId="{CF1D3C35-A007-414C-B6D8-08F9349FAF31}" type="pres">
      <dgm:prSet presAssocID="{5D911AA4-FA5E-4E7C-B559-541CCD074461}" presName="parentLin" presStyleCnt="0"/>
      <dgm:spPr/>
    </dgm:pt>
    <dgm:pt modelId="{C12640BA-E40E-4972-B005-D8E8E9B8732D}" type="pres">
      <dgm:prSet presAssocID="{5D911AA4-FA5E-4E7C-B559-541CCD074461}" presName="parentLeftMargin" presStyleLbl="node1" presStyleIdx="0" presStyleCnt="3"/>
      <dgm:spPr/>
      <dgm:t>
        <a:bodyPr/>
        <a:lstStyle/>
        <a:p>
          <a:endParaRPr lang="en-US"/>
        </a:p>
      </dgm:t>
    </dgm:pt>
    <dgm:pt modelId="{7D8055C1-A809-4EA9-A123-0C3E00E731A8}" type="pres">
      <dgm:prSet presAssocID="{5D911AA4-FA5E-4E7C-B559-541CCD074461}" presName="parentText" presStyleLbl="node1" presStyleIdx="1" presStyleCnt="3">
        <dgm:presLayoutVars>
          <dgm:chMax val="0"/>
          <dgm:bulletEnabled val="1"/>
        </dgm:presLayoutVars>
      </dgm:prSet>
      <dgm:spPr/>
      <dgm:t>
        <a:bodyPr/>
        <a:lstStyle/>
        <a:p>
          <a:endParaRPr lang="en-US"/>
        </a:p>
      </dgm:t>
    </dgm:pt>
    <dgm:pt modelId="{5ABD2E23-900F-488A-8928-27553423BB40}" type="pres">
      <dgm:prSet presAssocID="{5D911AA4-FA5E-4E7C-B559-541CCD074461}" presName="negativeSpace" presStyleCnt="0"/>
      <dgm:spPr/>
    </dgm:pt>
    <dgm:pt modelId="{60773945-4323-4EFA-A186-004D9FA8C078}" type="pres">
      <dgm:prSet presAssocID="{5D911AA4-FA5E-4E7C-B559-541CCD074461}" presName="childText" presStyleLbl="conFgAcc1" presStyleIdx="1" presStyleCnt="3">
        <dgm:presLayoutVars>
          <dgm:bulletEnabled val="1"/>
        </dgm:presLayoutVars>
      </dgm:prSet>
      <dgm:spPr/>
      <dgm:t>
        <a:bodyPr/>
        <a:lstStyle/>
        <a:p>
          <a:endParaRPr lang="en-US"/>
        </a:p>
      </dgm:t>
    </dgm:pt>
    <dgm:pt modelId="{478ECDAF-3971-4FD8-A67C-134EABCCE9A8}" type="pres">
      <dgm:prSet presAssocID="{69D5E023-CEB2-4DFD-A4C2-B5ADE566CD4A}" presName="spaceBetweenRectangles" presStyleCnt="0"/>
      <dgm:spPr/>
    </dgm:pt>
    <dgm:pt modelId="{309B02DA-7C4E-4121-9415-D7F93FF954F8}" type="pres">
      <dgm:prSet presAssocID="{F916D86C-F5DA-4CE7-965E-3C61FE0BF4F9}" presName="parentLin" presStyleCnt="0"/>
      <dgm:spPr/>
    </dgm:pt>
    <dgm:pt modelId="{DBC16F5B-01C7-4234-9035-FA58B294455E}" type="pres">
      <dgm:prSet presAssocID="{F916D86C-F5DA-4CE7-965E-3C61FE0BF4F9}" presName="parentLeftMargin" presStyleLbl="node1" presStyleIdx="1" presStyleCnt="3"/>
      <dgm:spPr/>
      <dgm:t>
        <a:bodyPr/>
        <a:lstStyle/>
        <a:p>
          <a:endParaRPr lang="en-US"/>
        </a:p>
      </dgm:t>
    </dgm:pt>
    <dgm:pt modelId="{9DE5C29E-2334-414D-B64D-27C56FEA5613}" type="pres">
      <dgm:prSet presAssocID="{F916D86C-F5DA-4CE7-965E-3C61FE0BF4F9}" presName="parentText" presStyleLbl="node1" presStyleIdx="2" presStyleCnt="3">
        <dgm:presLayoutVars>
          <dgm:chMax val="0"/>
          <dgm:bulletEnabled val="1"/>
        </dgm:presLayoutVars>
      </dgm:prSet>
      <dgm:spPr/>
      <dgm:t>
        <a:bodyPr/>
        <a:lstStyle/>
        <a:p>
          <a:endParaRPr lang="en-US"/>
        </a:p>
      </dgm:t>
    </dgm:pt>
    <dgm:pt modelId="{C4349310-1651-4C36-87E0-A5404DF174DA}" type="pres">
      <dgm:prSet presAssocID="{F916D86C-F5DA-4CE7-965E-3C61FE0BF4F9}" presName="negativeSpace" presStyleCnt="0"/>
      <dgm:spPr/>
    </dgm:pt>
    <dgm:pt modelId="{8E0A98BD-B95C-4A7C-AA92-40424F819CA3}" type="pres">
      <dgm:prSet presAssocID="{F916D86C-F5DA-4CE7-965E-3C61FE0BF4F9}" presName="childText" presStyleLbl="conFgAcc1" presStyleIdx="2" presStyleCnt="3">
        <dgm:presLayoutVars>
          <dgm:bulletEnabled val="1"/>
        </dgm:presLayoutVars>
      </dgm:prSet>
      <dgm:spPr/>
    </dgm:pt>
  </dgm:ptLst>
  <dgm:cxnLst>
    <dgm:cxn modelId="{3457DBF1-F431-4B4B-BF6A-59796ADAB9D3}" type="presOf" srcId="{4593AA08-8EEE-4399-8B6C-5E66D7888281}" destId="{E1C8B4F1-BC33-4035-9409-98B92CD24E16}" srcOrd="0" destOrd="1" presId="urn:microsoft.com/office/officeart/2005/8/layout/list1"/>
    <dgm:cxn modelId="{460C0C05-0AAA-46A4-9EC7-29DCF33E4D24}" type="presOf" srcId="{D3DC8547-E373-418D-832B-EDFE4C5E9D66}" destId="{E1C8B4F1-BC33-4035-9409-98B92CD24E16}" srcOrd="0" destOrd="5" presId="urn:microsoft.com/office/officeart/2005/8/layout/list1"/>
    <dgm:cxn modelId="{CF78591F-641A-4C56-9D99-444952BE2438}" srcId="{3065D984-0AE5-48CE-B5BB-9DF66190A9E1}" destId="{426DBEA0-3488-4E9B-8F96-0DB582EFE624}" srcOrd="7" destOrd="0" parTransId="{EDD102E0-6C7B-40D0-8974-40A8F8F2F522}" sibTransId="{DA5F97A2-7AF0-491E-AFB2-5C0596E34FDA}"/>
    <dgm:cxn modelId="{FA5B847A-FDDF-48A7-A1D0-B97E842EDDFE}" type="presOf" srcId="{767CFBEC-628D-4198-9225-86FF3C9BDE3F}" destId="{E1C8B4F1-BC33-4035-9409-98B92CD24E16}" srcOrd="0" destOrd="0" presId="urn:microsoft.com/office/officeart/2005/8/layout/list1"/>
    <dgm:cxn modelId="{DBEDCB9A-7A90-4829-B2A4-437200385F85}" srcId="{3065D984-0AE5-48CE-B5BB-9DF66190A9E1}" destId="{62C37AF6-87D5-4FCE-8EA2-5245C9F196A6}" srcOrd="2" destOrd="0" parTransId="{2D05C0CB-4AAD-4CC0-9BC2-F8D104919F3F}" sibTransId="{93B54BA9-196F-4A80-B7F8-253ED31C09CC}"/>
    <dgm:cxn modelId="{C122A634-8806-42F2-A85E-4538611C64AF}" srcId="{3065D984-0AE5-48CE-B5BB-9DF66190A9E1}" destId="{FC2F5DCA-0B56-471C-A17D-D671B5FB0303}" srcOrd="3" destOrd="0" parTransId="{BA7D1010-FDBD-475A-8165-131679728B55}" sibTransId="{066B93A0-E668-4059-8CE7-E51D97B1118D}"/>
    <dgm:cxn modelId="{BFAB7F58-B38B-4EDA-9EFC-01C711E28A62}" type="presOf" srcId="{5C46F3A4-34D6-4BFA-91BD-B2ADF7BF2374}" destId="{DC5C7F4A-F293-41E6-8E63-90F12D5EC4CD}" srcOrd="0" destOrd="0" presId="urn:microsoft.com/office/officeart/2005/8/layout/list1"/>
    <dgm:cxn modelId="{D49A66A4-0A05-4110-9DB9-FDBC0E7DE82D}" srcId="{3065D984-0AE5-48CE-B5BB-9DF66190A9E1}" destId="{890C5EEE-691D-49DD-958B-CC6DB5C27385}" srcOrd="4" destOrd="0" parTransId="{64CFA4B0-9CFE-4177-83A2-7B4769ACC969}" sibTransId="{EFFCCEBD-A9AC-4DE5-A5B4-EE488A0A68F6}"/>
    <dgm:cxn modelId="{B6D5F27E-1DB7-4D76-96ED-34C1E3BEB4EF}" type="presOf" srcId="{890C5EEE-691D-49DD-958B-CC6DB5C27385}" destId="{E1C8B4F1-BC33-4035-9409-98B92CD24E16}" srcOrd="0" destOrd="4" presId="urn:microsoft.com/office/officeart/2005/8/layout/list1"/>
    <dgm:cxn modelId="{FC71B636-35E7-4E0D-BC02-F89DD811BDD8}" type="presOf" srcId="{846F26E4-A901-4D2C-954E-7E5E6C418D61}" destId="{E1C8B4F1-BC33-4035-9409-98B92CD24E16}" srcOrd="0" destOrd="6" presId="urn:microsoft.com/office/officeart/2005/8/layout/list1"/>
    <dgm:cxn modelId="{AD8525C9-554E-44CD-A47D-7903136E1ADF}" srcId="{5D911AA4-FA5E-4E7C-B559-541CCD074461}" destId="{A4CBFE3B-F513-4F9D-8581-AA3140663A82}" srcOrd="2" destOrd="0" parTransId="{01036526-A238-4397-9CFE-1F450812FBD2}" sibTransId="{62EB790D-E23A-4BA6-94DC-4A62EF3E5959}"/>
    <dgm:cxn modelId="{9A840761-67DD-4C19-828C-E2C63D743D75}" type="presOf" srcId="{F916D86C-F5DA-4CE7-965E-3C61FE0BF4F9}" destId="{9DE5C29E-2334-414D-B64D-27C56FEA5613}" srcOrd="1" destOrd="0" presId="urn:microsoft.com/office/officeart/2005/8/layout/list1"/>
    <dgm:cxn modelId="{49CB7C64-B4E8-4BDD-B18E-1068B46F99EA}" srcId="{5D911AA4-FA5E-4E7C-B559-541CCD074461}" destId="{9E4ECFF5-A8F3-4AF5-B0A2-60859F8EBA05}" srcOrd="1" destOrd="0" parTransId="{80B55472-4794-40E9-91EB-9B37A42763AF}" sibTransId="{3D4EA7F0-0152-455A-9322-00A26D9756C7}"/>
    <dgm:cxn modelId="{F9538956-02E4-4433-8DA9-6F16DAF52E7A}" type="presOf" srcId="{3065D984-0AE5-48CE-B5BB-9DF66190A9E1}" destId="{CB49A2D1-A09C-44CC-BD2F-0D6CB255FD22}" srcOrd="0" destOrd="0" presId="urn:microsoft.com/office/officeart/2005/8/layout/list1"/>
    <dgm:cxn modelId="{50A0E9F4-1B93-43D4-8F14-89A2FE832F96}" type="presOf" srcId="{5D911AA4-FA5E-4E7C-B559-541CCD074461}" destId="{7D8055C1-A809-4EA9-A123-0C3E00E731A8}" srcOrd="1" destOrd="0" presId="urn:microsoft.com/office/officeart/2005/8/layout/list1"/>
    <dgm:cxn modelId="{13A6E500-F9E3-4BB2-A202-B3BDB76F5B5C}" srcId="{3065D984-0AE5-48CE-B5BB-9DF66190A9E1}" destId="{D3DC8547-E373-418D-832B-EDFE4C5E9D66}" srcOrd="5" destOrd="0" parTransId="{39C5683D-6DBB-401C-A208-64F038FEDFCC}" sibTransId="{0CE2CCED-CA55-4303-BE4E-4D37AAA96624}"/>
    <dgm:cxn modelId="{5B31F420-375D-4264-8A0A-0FCC47EF4B7C}" type="presOf" srcId="{FC2F5DCA-0B56-471C-A17D-D671B5FB0303}" destId="{E1C8B4F1-BC33-4035-9409-98B92CD24E16}" srcOrd="0" destOrd="3" presId="urn:microsoft.com/office/officeart/2005/8/layout/list1"/>
    <dgm:cxn modelId="{2A7E8198-63B9-4A99-8ED5-61DBF4E27C55}" srcId="{3065D984-0AE5-48CE-B5BB-9DF66190A9E1}" destId="{767CFBEC-628D-4198-9225-86FF3C9BDE3F}" srcOrd="0" destOrd="0" parTransId="{AD675F7F-0CE2-4DCF-B427-3BEF37431FB7}" sibTransId="{1771150F-69E3-4329-A61A-29B43D7C1CCA}"/>
    <dgm:cxn modelId="{470CD8DF-B55E-4264-9688-93B628224C16}" type="presOf" srcId="{6840F348-EF0D-4331-A84C-BAD8A291578C}" destId="{60773945-4323-4EFA-A186-004D9FA8C078}" srcOrd="0" destOrd="0" presId="urn:microsoft.com/office/officeart/2005/8/layout/list1"/>
    <dgm:cxn modelId="{002CC4A4-AB8C-4E42-B203-7ADE6299AFA4}" type="presOf" srcId="{426DBEA0-3488-4E9B-8F96-0DB582EFE624}" destId="{E1C8B4F1-BC33-4035-9409-98B92CD24E16}" srcOrd="0" destOrd="7" presId="urn:microsoft.com/office/officeart/2005/8/layout/list1"/>
    <dgm:cxn modelId="{715AE56A-7522-446E-A579-73D7F3D18EF5}" srcId="{5D911AA4-FA5E-4E7C-B559-541CCD074461}" destId="{6840F348-EF0D-4331-A84C-BAD8A291578C}" srcOrd="0" destOrd="0" parTransId="{91A1EEC8-CEF5-4122-B428-98F10AFEEBF1}" sibTransId="{0ED01CA8-0C60-4E26-A5FC-F84CB52FEA47}"/>
    <dgm:cxn modelId="{69416295-6606-46F1-BDB7-AEB11EB30EDF}" srcId="{3065D984-0AE5-48CE-B5BB-9DF66190A9E1}" destId="{4593AA08-8EEE-4399-8B6C-5E66D7888281}" srcOrd="1" destOrd="0" parTransId="{5A7B5C00-B768-4119-A8F2-90DF6773A14C}" sibTransId="{7A6094A3-865F-42C7-9B14-1161B5B305C4}"/>
    <dgm:cxn modelId="{AA870539-2C5B-4D70-B129-8CDD222DEC3B}" srcId="{3065D984-0AE5-48CE-B5BB-9DF66190A9E1}" destId="{846F26E4-A901-4D2C-954E-7E5E6C418D61}" srcOrd="6" destOrd="0" parTransId="{E09A3A93-8695-450F-8E66-8F1B398791EC}" sibTransId="{76710EDA-7B24-4103-A62F-EF183B62EFB0}"/>
    <dgm:cxn modelId="{C5703ED2-E952-48A8-839A-CBBCE455281A}" type="presOf" srcId="{A4CBFE3B-F513-4F9D-8581-AA3140663A82}" destId="{60773945-4323-4EFA-A186-004D9FA8C078}" srcOrd="0" destOrd="2" presId="urn:microsoft.com/office/officeart/2005/8/layout/list1"/>
    <dgm:cxn modelId="{1549307E-0912-40BC-99E9-242FE3983EA6}" type="presOf" srcId="{3065D984-0AE5-48CE-B5BB-9DF66190A9E1}" destId="{D272E643-62C2-4F03-A8E0-9277ADE7CDDC}" srcOrd="1" destOrd="0" presId="urn:microsoft.com/office/officeart/2005/8/layout/list1"/>
    <dgm:cxn modelId="{EFEB189D-22CC-4BF3-A6CE-24F7E8F55B23}" type="presOf" srcId="{F916D86C-F5DA-4CE7-965E-3C61FE0BF4F9}" destId="{DBC16F5B-01C7-4234-9035-FA58B294455E}" srcOrd="0" destOrd="0" presId="urn:microsoft.com/office/officeart/2005/8/layout/list1"/>
    <dgm:cxn modelId="{232539E5-EA3D-42D4-BA72-A69287224BEE}" srcId="{5C46F3A4-34D6-4BFA-91BD-B2ADF7BF2374}" destId="{5D911AA4-FA5E-4E7C-B559-541CCD074461}" srcOrd="1" destOrd="0" parTransId="{C3153126-D031-4125-B550-91A26B7021E9}" sibTransId="{69D5E023-CEB2-4DFD-A4C2-B5ADE566CD4A}"/>
    <dgm:cxn modelId="{84472F86-B7B7-42F1-AB94-06E8FB4B57AB}" type="presOf" srcId="{62C37AF6-87D5-4FCE-8EA2-5245C9F196A6}" destId="{E1C8B4F1-BC33-4035-9409-98B92CD24E16}" srcOrd="0" destOrd="2" presId="urn:microsoft.com/office/officeart/2005/8/layout/list1"/>
    <dgm:cxn modelId="{402E3B79-43A7-4C49-999F-D97E8A48F954}" srcId="{5C46F3A4-34D6-4BFA-91BD-B2ADF7BF2374}" destId="{F916D86C-F5DA-4CE7-965E-3C61FE0BF4F9}" srcOrd="2" destOrd="0" parTransId="{543E62DE-9D20-4203-9258-6B4E6788F5E3}" sibTransId="{2024B723-C987-4CFD-8412-4793D5513139}"/>
    <dgm:cxn modelId="{9511C3F6-879A-41B5-B4B0-2D269E780C18}" type="presOf" srcId="{9E4ECFF5-A8F3-4AF5-B0A2-60859F8EBA05}" destId="{60773945-4323-4EFA-A186-004D9FA8C078}" srcOrd="0" destOrd="1" presId="urn:microsoft.com/office/officeart/2005/8/layout/list1"/>
    <dgm:cxn modelId="{37644660-2E6E-4E3B-B211-8CD9FF6B2905}" type="presOf" srcId="{5D911AA4-FA5E-4E7C-B559-541CCD074461}" destId="{C12640BA-E40E-4972-B005-D8E8E9B8732D}" srcOrd="0" destOrd="0" presId="urn:microsoft.com/office/officeart/2005/8/layout/list1"/>
    <dgm:cxn modelId="{1DCDEE86-842D-46C8-BF62-E3CF7487BB07}" srcId="{5C46F3A4-34D6-4BFA-91BD-B2ADF7BF2374}" destId="{3065D984-0AE5-48CE-B5BB-9DF66190A9E1}" srcOrd="0" destOrd="0" parTransId="{68EA3CE7-77F1-4FBE-AB18-C6F3959EB00F}" sibTransId="{4DA5AE1D-6DCB-4A5A-B546-FE9EAF6CB81E}"/>
    <dgm:cxn modelId="{001935E6-F349-4472-B296-77DF1A15C330}" type="presParOf" srcId="{DC5C7F4A-F293-41E6-8E63-90F12D5EC4CD}" destId="{C771CE28-3188-46CA-8F32-99AA6390B43A}" srcOrd="0" destOrd="0" presId="urn:microsoft.com/office/officeart/2005/8/layout/list1"/>
    <dgm:cxn modelId="{B9984797-72C3-46D1-9A97-72B5E6FCC2D2}" type="presParOf" srcId="{C771CE28-3188-46CA-8F32-99AA6390B43A}" destId="{CB49A2D1-A09C-44CC-BD2F-0D6CB255FD22}" srcOrd="0" destOrd="0" presId="urn:microsoft.com/office/officeart/2005/8/layout/list1"/>
    <dgm:cxn modelId="{677D54A2-AFAB-4042-92BA-8B99A602ABD4}" type="presParOf" srcId="{C771CE28-3188-46CA-8F32-99AA6390B43A}" destId="{D272E643-62C2-4F03-A8E0-9277ADE7CDDC}" srcOrd="1" destOrd="0" presId="urn:microsoft.com/office/officeart/2005/8/layout/list1"/>
    <dgm:cxn modelId="{D580416A-244E-499F-903E-1089542A4965}" type="presParOf" srcId="{DC5C7F4A-F293-41E6-8E63-90F12D5EC4CD}" destId="{BDB1644B-0754-4C4B-A8F7-C6DF13366627}" srcOrd="1" destOrd="0" presId="urn:microsoft.com/office/officeart/2005/8/layout/list1"/>
    <dgm:cxn modelId="{015B7E09-8C94-4FA7-9F9A-2D3C26A8454A}" type="presParOf" srcId="{DC5C7F4A-F293-41E6-8E63-90F12D5EC4CD}" destId="{E1C8B4F1-BC33-4035-9409-98B92CD24E16}" srcOrd="2" destOrd="0" presId="urn:microsoft.com/office/officeart/2005/8/layout/list1"/>
    <dgm:cxn modelId="{D11DA8E0-FADD-4D30-93AE-7F6AC021757A}" type="presParOf" srcId="{DC5C7F4A-F293-41E6-8E63-90F12D5EC4CD}" destId="{340FBCFC-B52C-42F7-8295-D78D7837D457}" srcOrd="3" destOrd="0" presId="urn:microsoft.com/office/officeart/2005/8/layout/list1"/>
    <dgm:cxn modelId="{807964C4-B84B-4558-882D-1460C077EF6D}" type="presParOf" srcId="{DC5C7F4A-F293-41E6-8E63-90F12D5EC4CD}" destId="{CF1D3C35-A007-414C-B6D8-08F9349FAF31}" srcOrd="4" destOrd="0" presId="urn:microsoft.com/office/officeart/2005/8/layout/list1"/>
    <dgm:cxn modelId="{50C7139F-773B-46C6-BE1C-C7DE126C8394}" type="presParOf" srcId="{CF1D3C35-A007-414C-B6D8-08F9349FAF31}" destId="{C12640BA-E40E-4972-B005-D8E8E9B8732D}" srcOrd="0" destOrd="0" presId="urn:microsoft.com/office/officeart/2005/8/layout/list1"/>
    <dgm:cxn modelId="{85B014C1-B930-484E-B9E2-36428BF35D5E}" type="presParOf" srcId="{CF1D3C35-A007-414C-B6D8-08F9349FAF31}" destId="{7D8055C1-A809-4EA9-A123-0C3E00E731A8}" srcOrd="1" destOrd="0" presId="urn:microsoft.com/office/officeart/2005/8/layout/list1"/>
    <dgm:cxn modelId="{475B47B8-98BF-4E51-A6BE-C263FB187A10}" type="presParOf" srcId="{DC5C7F4A-F293-41E6-8E63-90F12D5EC4CD}" destId="{5ABD2E23-900F-488A-8928-27553423BB40}" srcOrd="5" destOrd="0" presId="urn:microsoft.com/office/officeart/2005/8/layout/list1"/>
    <dgm:cxn modelId="{E67A3787-E1A3-4424-BD51-14579A92B3A0}" type="presParOf" srcId="{DC5C7F4A-F293-41E6-8E63-90F12D5EC4CD}" destId="{60773945-4323-4EFA-A186-004D9FA8C078}" srcOrd="6" destOrd="0" presId="urn:microsoft.com/office/officeart/2005/8/layout/list1"/>
    <dgm:cxn modelId="{EAB46EE4-1178-443A-9CE1-57F49C62D3D0}" type="presParOf" srcId="{DC5C7F4A-F293-41E6-8E63-90F12D5EC4CD}" destId="{478ECDAF-3971-4FD8-A67C-134EABCCE9A8}" srcOrd="7" destOrd="0" presId="urn:microsoft.com/office/officeart/2005/8/layout/list1"/>
    <dgm:cxn modelId="{69D153BB-5A9E-4BE6-AD54-99EA9DBE2BB4}" type="presParOf" srcId="{DC5C7F4A-F293-41E6-8E63-90F12D5EC4CD}" destId="{309B02DA-7C4E-4121-9415-D7F93FF954F8}" srcOrd="8" destOrd="0" presId="urn:microsoft.com/office/officeart/2005/8/layout/list1"/>
    <dgm:cxn modelId="{3D5C49F5-9A99-41C4-8FA5-73C59363BEF0}" type="presParOf" srcId="{309B02DA-7C4E-4121-9415-D7F93FF954F8}" destId="{DBC16F5B-01C7-4234-9035-FA58B294455E}" srcOrd="0" destOrd="0" presId="urn:microsoft.com/office/officeart/2005/8/layout/list1"/>
    <dgm:cxn modelId="{DE77788E-1F69-418A-971D-2ADC4C9F1D29}" type="presParOf" srcId="{309B02DA-7C4E-4121-9415-D7F93FF954F8}" destId="{9DE5C29E-2334-414D-B64D-27C56FEA5613}" srcOrd="1" destOrd="0" presId="urn:microsoft.com/office/officeart/2005/8/layout/list1"/>
    <dgm:cxn modelId="{060E6D05-018A-48AD-907B-0A8A06C05695}" type="presParOf" srcId="{DC5C7F4A-F293-41E6-8E63-90F12D5EC4CD}" destId="{C4349310-1651-4C36-87E0-A5404DF174DA}" srcOrd="9" destOrd="0" presId="urn:microsoft.com/office/officeart/2005/8/layout/list1"/>
    <dgm:cxn modelId="{CFE91FEA-C1BB-4BBB-A044-18B32E75AD79}" type="presParOf" srcId="{DC5C7F4A-F293-41E6-8E63-90F12D5EC4CD}" destId="{8E0A98BD-B95C-4A7C-AA92-40424F819CA3}"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80E8DD5-0AFE-4422-9934-D2671E6E34E2}" type="doc">
      <dgm:prSet loTypeId="urn:microsoft.com/office/officeart/2016/7/layout/VerticalSolidActionList" loCatId="List" qsTypeId="urn:microsoft.com/office/officeart/2005/8/quickstyle/simple1" qsCatId="simple" csTypeId="urn:microsoft.com/office/officeart/2005/8/colors/colorful1#5" csCatId="colorful" phldr="1"/>
      <dgm:spPr/>
      <dgm:t>
        <a:bodyPr/>
        <a:lstStyle/>
        <a:p>
          <a:endParaRPr lang="en-US"/>
        </a:p>
      </dgm:t>
    </dgm:pt>
    <dgm:pt modelId="{1839E7EE-CC85-4CB2-AC02-39F817CC3885}">
      <dgm:prSet/>
      <dgm:spPr/>
      <dgm:t>
        <a:bodyPr/>
        <a:lstStyle/>
        <a:p>
          <a:r>
            <a:rPr lang="en-IN" b="1" dirty="0"/>
            <a:t>Agriculture Department</a:t>
          </a:r>
          <a:endParaRPr lang="en-US" dirty="0"/>
        </a:p>
      </dgm:t>
    </dgm:pt>
    <dgm:pt modelId="{93E749D3-CB46-4EF3-B757-42F4D8E74F5C}" type="parTrans" cxnId="{277F2EEA-29F1-47B3-802E-A1982A7D6298}">
      <dgm:prSet/>
      <dgm:spPr/>
      <dgm:t>
        <a:bodyPr/>
        <a:lstStyle/>
        <a:p>
          <a:endParaRPr lang="en-US"/>
        </a:p>
      </dgm:t>
    </dgm:pt>
    <dgm:pt modelId="{CA5A11A2-7592-4D70-A5FD-664FDD4FC3C2}" type="sibTrans" cxnId="{277F2EEA-29F1-47B3-802E-A1982A7D6298}">
      <dgm:prSet/>
      <dgm:spPr/>
      <dgm:t>
        <a:bodyPr/>
        <a:lstStyle/>
        <a:p>
          <a:endParaRPr lang="en-US"/>
        </a:p>
      </dgm:t>
    </dgm:pt>
    <dgm:pt modelId="{C9A1793B-89E0-4DCD-85D1-F6A34125C17C}">
      <dgm:prSet/>
      <dgm:spPr/>
      <dgm:t>
        <a:bodyPr/>
        <a:lstStyle/>
        <a:p>
          <a:r>
            <a:rPr lang="en-IN" dirty="0"/>
            <a:t>Women Farmer Support </a:t>
          </a:r>
          <a:r>
            <a:rPr lang="en-IN" dirty="0" err="1"/>
            <a:t>Centers</a:t>
          </a:r>
          <a:r>
            <a:rPr lang="en-IN" dirty="0"/>
            <a:t> in every taluka</a:t>
          </a:r>
          <a:endParaRPr lang="en-US" dirty="0"/>
        </a:p>
      </dgm:t>
    </dgm:pt>
    <dgm:pt modelId="{A17A85D4-9435-4878-ACE8-847029D9CF43}" type="parTrans" cxnId="{38ED4DA6-8978-4A98-8267-B01AE44574D4}">
      <dgm:prSet/>
      <dgm:spPr/>
      <dgm:t>
        <a:bodyPr/>
        <a:lstStyle/>
        <a:p>
          <a:endParaRPr lang="en-US"/>
        </a:p>
      </dgm:t>
    </dgm:pt>
    <dgm:pt modelId="{D078110B-6B55-49B7-9ECD-97BEB6047396}" type="sibTrans" cxnId="{38ED4DA6-8978-4A98-8267-B01AE44574D4}">
      <dgm:prSet/>
      <dgm:spPr/>
      <dgm:t>
        <a:bodyPr/>
        <a:lstStyle/>
        <a:p>
          <a:endParaRPr lang="en-US"/>
        </a:p>
      </dgm:t>
    </dgm:pt>
    <dgm:pt modelId="{37D9C4F2-4239-4381-B399-C1960CFDCC33}">
      <dgm:prSet/>
      <dgm:spPr/>
      <dgm:t>
        <a:bodyPr/>
        <a:lstStyle/>
        <a:p>
          <a:r>
            <a:rPr lang="en-IN" dirty="0"/>
            <a:t>Subsidies &amp; training for women-friendly tools</a:t>
          </a:r>
          <a:endParaRPr lang="en-US" dirty="0"/>
        </a:p>
      </dgm:t>
    </dgm:pt>
    <dgm:pt modelId="{15D80DA7-1E48-4EE4-A5A9-20C94C33EDB3}" type="parTrans" cxnId="{59A3EC03-D478-4971-9C24-65ADE0FC00F1}">
      <dgm:prSet/>
      <dgm:spPr/>
      <dgm:t>
        <a:bodyPr/>
        <a:lstStyle/>
        <a:p>
          <a:endParaRPr lang="en-US"/>
        </a:p>
      </dgm:t>
    </dgm:pt>
    <dgm:pt modelId="{E01E7285-B24D-463F-BED6-46C7A927D240}" type="sibTrans" cxnId="{59A3EC03-D478-4971-9C24-65ADE0FC00F1}">
      <dgm:prSet/>
      <dgm:spPr/>
      <dgm:t>
        <a:bodyPr/>
        <a:lstStyle/>
        <a:p>
          <a:endParaRPr lang="en-US"/>
        </a:p>
      </dgm:t>
    </dgm:pt>
    <dgm:pt modelId="{933C06D7-7732-4E46-A436-77CFAF7947AF}">
      <dgm:prSet/>
      <dgm:spPr/>
      <dgm:t>
        <a:bodyPr/>
        <a:lstStyle/>
        <a:p>
          <a:r>
            <a:rPr lang="en-IN" b="1" dirty="0"/>
            <a:t>Animal Husbandry Department</a:t>
          </a:r>
          <a:endParaRPr lang="en-US" dirty="0"/>
        </a:p>
      </dgm:t>
    </dgm:pt>
    <dgm:pt modelId="{7160A05F-C230-4795-858A-2EA67B079577}" type="parTrans" cxnId="{915C1696-2E8A-47D0-BE4F-D066D0A0F2DE}">
      <dgm:prSet/>
      <dgm:spPr/>
      <dgm:t>
        <a:bodyPr/>
        <a:lstStyle/>
        <a:p>
          <a:endParaRPr lang="en-US"/>
        </a:p>
      </dgm:t>
    </dgm:pt>
    <dgm:pt modelId="{00775476-8036-472F-BBEF-175F7AE3DE6F}" type="sibTrans" cxnId="{915C1696-2E8A-47D0-BE4F-D066D0A0F2DE}">
      <dgm:prSet/>
      <dgm:spPr/>
      <dgm:t>
        <a:bodyPr/>
        <a:lstStyle/>
        <a:p>
          <a:endParaRPr lang="en-US"/>
        </a:p>
      </dgm:t>
    </dgm:pt>
    <dgm:pt modelId="{2DF3FC02-6190-4034-9FA3-0C66D99550DF}">
      <dgm:prSet/>
      <dgm:spPr/>
      <dgm:t>
        <a:bodyPr/>
        <a:lstStyle/>
        <a:p>
          <a:r>
            <a:rPr lang="en-IN" dirty="0"/>
            <a:t>Digital livestock management training</a:t>
          </a:r>
          <a:endParaRPr lang="en-US" dirty="0"/>
        </a:p>
      </dgm:t>
    </dgm:pt>
    <dgm:pt modelId="{932680BD-D3FB-483E-A4DB-1F7CE8329D33}" type="parTrans" cxnId="{8A165883-47B8-4055-89BD-29CFE1772AE9}">
      <dgm:prSet/>
      <dgm:spPr/>
      <dgm:t>
        <a:bodyPr/>
        <a:lstStyle/>
        <a:p>
          <a:endParaRPr lang="en-US"/>
        </a:p>
      </dgm:t>
    </dgm:pt>
    <dgm:pt modelId="{74676E0D-D1F6-4D2C-BD83-EF36C6982BDE}" type="sibTrans" cxnId="{8A165883-47B8-4055-89BD-29CFE1772AE9}">
      <dgm:prSet/>
      <dgm:spPr/>
      <dgm:t>
        <a:bodyPr/>
        <a:lstStyle/>
        <a:p>
          <a:endParaRPr lang="en-US"/>
        </a:p>
      </dgm:t>
    </dgm:pt>
    <dgm:pt modelId="{9118E15E-A6E2-47DF-9968-ED168D5B5B5F}">
      <dgm:prSet/>
      <dgm:spPr/>
      <dgm:t>
        <a:bodyPr/>
        <a:lstStyle/>
        <a:p>
          <a:r>
            <a:rPr lang="en-IN"/>
            <a:t>Support women-run dairy cooperatives</a:t>
          </a:r>
          <a:endParaRPr lang="en-US"/>
        </a:p>
      </dgm:t>
    </dgm:pt>
    <dgm:pt modelId="{B7611FF3-55C5-40CA-B1DA-6E5880AB8BD8}" type="parTrans" cxnId="{53C07885-DA4A-472D-B080-01DD8920E2E6}">
      <dgm:prSet/>
      <dgm:spPr/>
      <dgm:t>
        <a:bodyPr/>
        <a:lstStyle/>
        <a:p>
          <a:endParaRPr lang="en-US"/>
        </a:p>
      </dgm:t>
    </dgm:pt>
    <dgm:pt modelId="{D7E04971-5CF8-4F2C-BADB-15B12A763D1A}" type="sibTrans" cxnId="{53C07885-DA4A-472D-B080-01DD8920E2E6}">
      <dgm:prSet/>
      <dgm:spPr/>
      <dgm:t>
        <a:bodyPr/>
        <a:lstStyle/>
        <a:p>
          <a:endParaRPr lang="en-US"/>
        </a:p>
      </dgm:t>
    </dgm:pt>
    <dgm:pt modelId="{3547CEA7-EFAD-4364-B64D-F1C079E23905}">
      <dgm:prSet/>
      <dgm:spPr/>
      <dgm:t>
        <a:bodyPr/>
        <a:lstStyle/>
        <a:p>
          <a:r>
            <a:rPr lang="en-IN" b="1" dirty="0"/>
            <a:t>Rural Development Department</a:t>
          </a:r>
          <a:endParaRPr lang="en-US" dirty="0"/>
        </a:p>
      </dgm:t>
    </dgm:pt>
    <dgm:pt modelId="{091AFCEA-12B5-4877-8AF6-32C641D25E24}" type="parTrans" cxnId="{529FC97E-3A5C-468F-B27E-A94607364D9E}">
      <dgm:prSet/>
      <dgm:spPr/>
      <dgm:t>
        <a:bodyPr/>
        <a:lstStyle/>
        <a:p>
          <a:endParaRPr lang="en-US"/>
        </a:p>
      </dgm:t>
    </dgm:pt>
    <dgm:pt modelId="{F40DE5AC-6CC4-4F96-B125-C7BA356B20E4}" type="sibTrans" cxnId="{529FC97E-3A5C-468F-B27E-A94607364D9E}">
      <dgm:prSet/>
      <dgm:spPr/>
      <dgm:t>
        <a:bodyPr/>
        <a:lstStyle/>
        <a:p>
          <a:endParaRPr lang="en-US"/>
        </a:p>
      </dgm:t>
    </dgm:pt>
    <dgm:pt modelId="{80AA4D0E-6C58-497B-9072-F52DCC26D0F2}">
      <dgm:prSet/>
      <dgm:spPr/>
      <dgm:t>
        <a:bodyPr/>
        <a:lstStyle/>
        <a:p>
          <a:r>
            <a:rPr lang="en-IN" dirty="0"/>
            <a:t>Women FPOs, SHG-based enterprises</a:t>
          </a:r>
          <a:endParaRPr lang="en-US" dirty="0"/>
        </a:p>
      </dgm:t>
    </dgm:pt>
    <dgm:pt modelId="{0C66864F-7911-4B03-A1ED-FEED2FB42AC9}" type="parTrans" cxnId="{98081068-FA6D-4A6F-A330-A0E5437DC297}">
      <dgm:prSet/>
      <dgm:spPr/>
      <dgm:t>
        <a:bodyPr/>
        <a:lstStyle/>
        <a:p>
          <a:endParaRPr lang="en-US"/>
        </a:p>
      </dgm:t>
    </dgm:pt>
    <dgm:pt modelId="{90ED72C5-CDBA-4B49-91EA-6DDD4DE81DEE}" type="sibTrans" cxnId="{98081068-FA6D-4A6F-A330-A0E5437DC297}">
      <dgm:prSet/>
      <dgm:spPr/>
      <dgm:t>
        <a:bodyPr/>
        <a:lstStyle/>
        <a:p>
          <a:endParaRPr lang="en-US"/>
        </a:p>
      </dgm:t>
    </dgm:pt>
    <dgm:pt modelId="{51B8ED0A-FF64-4C71-916D-6AFE4CF0A5DA}">
      <dgm:prSet/>
      <dgm:spPr/>
      <dgm:t>
        <a:bodyPr/>
        <a:lstStyle/>
        <a:p>
          <a:r>
            <a:rPr lang="en-IN" dirty="0"/>
            <a:t>"Time-Saving Tool Kits" distribution</a:t>
          </a:r>
          <a:endParaRPr lang="en-US" dirty="0"/>
        </a:p>
      </dgm:t>
    </dgm:pt>
    <dgm:pt modelId="{B40C5898-DA40-4F1A-9F53-448E59A228C0}" type="parTrans" cxnId="{5BFA2E37-AD7C-4180-B5A6-1BA4004D324D}">
      <dgm:prSet/>
      <dgm:spPr/>
      <dgm:t>
        <a:bodyPr/>
        <a:lstStyle/>
        <a:p>
          <a:endParaRPr lang="en-US"/>
        </a:p>
      </dgm:t>
    </dgm:pt>
    <dgm:pt modelId="{FD390F23-78B7-409A-8627-6FF22C14D41B}" type="sibTrans" cxnId="{5BFA2E37-AD7C-4180-B5A6-1BA4004D324D}">
      <dgm:prSet/>
      <dgm:spPr/>
      <dgm:t>
        <a:bodyPr/>
        <a:lstStyle/>
        <a:p>
          <a:endParaRPr lang="en-US"/>
        </a:p>
      </dgm:t>
    </dgm:pt>
    <dgm:pt modelId="{65B67743-E7F1-43AC-989F-323271699C06}">
      <dgm:prSet/>
      <dgm:spPr/>
      <dgm:t>
        <a:bodyPr/>
        <a:lstStyle/>
        <a:p>
          <a:r>
            <a:rPr lang="en-IN" b="1"/>
            <a:t>Women &amp; Child Development Department</a:t>
          </a:r>
          <a:endParaRPr lang="en-US"/>
        </a:p>
      </dgm:t>
    </dgm:pt>
    <dgm:pt modelId="{042941C6-948F-496E-89FC-0C95731C6279}" type="parTrans" cxnId="{FAA2290B-8994-4045-B3F5-4C7D1EFE0102}">
      <dgm:prSet/>
      <dgm:spPr/>
      <dgm:t>
        <a:bodyPr/>
        <a:lstStyle/>
        <a:p>
          <a:endParaRPr lang="en-US"/>
        </a:p>
      </dgm:t>
    </dgm:pt>
    <dgm:pt modelId="{50E683E2-0E3F-4538-8E0E-9C157C259CEC}" type="sibTrans" cxnId="{FAA2290B-8994-4045-B3F5-4C7D1EFE0102}">
      <dgm:prSet/>
      <dgm:spPr/>
      <dgm:t>
        <a:bodyPr/>
        <a:lstStyle/>
        <a:p>
          <a:endParaRPr lang="en-US"/>
        </a:p>
      </dgm:t>
    </dgm:pt>
    <dgm:pt modelId="{B7D53B1E-AA6E-43AA-AABE-8996835F27D2}">
      <dgm:prSet/>
      <dgm:spPr/>
      <dgm:t>
        <a:bodyPr/>
        <a:lstStyle/>
        <a:p>
          <a:r>
            <a:rPr lang="en-IN" dirty="0"/>
            <a:t>Agriculture-based life skills training</a:t>
          </a:r>
          <a:endParaRPr lang="en-US" dirty="0"/>
        </a:p>
      </dgm:t>
    </dgm:pt>
    <dgm:pt modelId="{F65C6653-369E-4B11-92A6-7CD58E7F2E5B}" type="parTrans" cxnId="{5739A740-900B-466C-9734-D2BF6F45C77A}">
      <dgm:prSet/>
      <dgm:spPr/>
      <dgm:t>
        <a:bodyPr/>
        <a:lstStyle/>
        <a:p>
          <a:endParaRPr lang="en-US"/>
        </a:p>
      </dgm:t>
    </dgm:pt>
    <dgm:pt modelId="{70C44D01-DA39-44C6-9ECA-FDA025C6F3D3}" type="sibTrans" cxnId="{5739A740-900B-466C-9734-D2BF6F45C77A}">
      <dgm:prSet/>
      <dgm:spPr/>
      <dgm:t>
        <a:bodyPr/>
        <a:lstStyle/>
        <a:p>
          <a:endParaRPr lang="en-US"/>
        </a:p>
      </dgm:t>
    </dgm:pt>
    <dgm:pt modelId="{627DEF73-9120-4BE6-B773-919B519A6330}">
      <dgm:prSet/>
      <dgm:spPr/>
      <dgm:t>
        <a:bodyPr/>
        <a:lstStyle/>
        <a:p>
          <a:r>
            <a:rPr lang="en-IN"/>
            <a:t>Schemes for pregnant/lactating women</a:t>
          </a:r>
          <a:endParaRPr lang="en-US"/>
        </a:p>
      </dgm:t>
    </dgm:pt>
    <dgm:pt modelId="{D8EB4796-3361-4F4A-8FE6-C5677ADA7D4F}" type="parTrans" cxnId="{1D52F964-94F5-4812-BB35-5BCF955E2E42}">
      <dgm:prSet/>
      <dgm:spPr/>
      <dgm:t>
        <a:bodyPr/>
        <a:lstStyle/>
        <a:p>
          <a:endParaRPr lang="en-US"/>
        </a:p>
      </dgm:t>
    </dgm:pt>
    <dgm:pt modelId="{7EAF9B7A-3659-41A0-A90C-C090B4CD831D}" type="sibTrans" cxnId="{1D52F964-94F5-4812-BB35-5BCF955E2E42}">
      <dgm:prSet/>
      <dgm:spPr/>
      <dgm:t>
        <a:bodyPr/>
        <a:lstStyle/>
        <a:p>
          <a:endParaRPr lang="en-US"/>
        </a:p>
      </dgm:t>
    </dgm:pt>
    <dgm:pt modelId="{703B058A-7A39-4925-8274-07857EF2C051}">
      <dgm:prSet/>
      <dgm:spPr/>
      <dgm:t>
        <a:bodyPr/>
        <a:lstStyle/>
        <a:p>
          <a:r>
            <a:rPr lang="en-IN" b="1"/>
            <a:t>Industries &amp; MSME Department</a:t>
          </a:r>
          <a:endParaRPr lang="en-US"/>
        </a:p>
      </dgm:t>
    </dgm:pt>
    <dgm:pt modelId="{A6A5F62A-E364-40F2-B988-06E7DF43220C}" type="parTrans" cxnId="{4278ECB5-B38D-418A-BBF1-94F32CA90CA1}">
      <dgm:prSet/>
      <dgm:spPr/>
      <dgm:t>
        <a:bodyPr/>
        <a:lstStyle/>
        <a:p>
          <a:endParaRPr lang="en-US"/>
        </a:p>
      </dgm:t>
    </dgm:pt>
    <dgm:pt modelId="{C7185270-5AC9-43C2-A75C-620BBCC700CA}" type="sibTrans" cxnId="{4278ECB5-B38D-418A-BBF1-94F32CA90CA1}">
      <dgm:prSet/>
      <dgm:spPr/>
      <dgm:t>
        <a:bodyPr/>
        <a:lstStyle/>
        <a:p>
          <a:endParaRPr lang="en-US"/>
        </a:p>
      </dgm:t>
    </dgm:pt>
    <dgm:pt modelId="{CB1800FB-E078-4759-87BC-CEB73BF41ECF}">
      <dgm:prSet/>
      <dgm:spPr/>
      <dgm:t>
        <a:bodyPr/>
        <a:lstStyle/>
        <a:p>
          <a:r>
            <a:rPr lang="en-IN" dirty="0"/>
            <a:t>Special subsidies under PMFME</a:t>
          </a:r>
          <a:endParaRPr lang="en-US" dirty="0"/>
        </a:p>
      </dgm:t>
    </dgm:pt>
    <dgm:pt modelId="{34C58DFC-1FCF-43E6-8A05-28B4175BF4B6}" type="parTrans" cxnId="{257E9B58-7C01-4EF0-BAC2-977052FF98AB}">
      <dgm:prSet/>
      <dgm:spPr/>
      <dgm:t>
        <a:bodyPr/>
        <a:lstStyle/>
        <a:p>
          <a:endParaRPr lang="en-US"/>
        </a:p>
      </dgm:t>
    </dgm:pt>
    <dgm:pt modelId="{7B492A65-238E-40FF-9A6B-E5EDBBF61B5F}" type="sibTrans" cxnId="{257E9B58-7C01-4EF0-BAC2-977052FF98AB}">
      <dgm:prSet/>
      <dgm:spPr/>
      <dgm:t>
        <a:bodyPr/>
        <a:lstStyle/>
        <a:p>
          <a:endParaRPr lang="en-US"/>
        </a:p>
      </dgm:t>
    </dgm:pt>
    <dgm:pt modelId="{F089DAE8-4919-4C5C-B68E-D0084890F595}">
      <dgm:prSet/>
      <dgm:spPr/>
      <dgm:t>
        <a:bodyPr/>
        <a:lstStyle/>
        <a:p>
          <a:r>
            <a:rPr lang="en-IN"/>
            <a:t>Machinery &amp; market platforms for women</a:t>
          </a:r>
          <a:endParaRPr lang="en-US"/>
        </a:p>
      </dgm:t>
    </dgm:pt>
    <dgm:pt modelId="{06AE52A4-F6A4-4948-B783-BEC363FBA1B4}" type="parTrans" cxnId="{2CE86FB4-BCAC-4460-8F6E-539DC2F34A86}">
      <dgm:prSet/>
      <dgm:spPr/>
      <dgm:t>
        <a:bodyPr/>
        <a:lstStyle/>
        <a:p>
          <a:endParaRPr lang="en-US"/>
        </a:p>
      </dgm:t>
    </dgm:pt>
    <dgm:pt modelId="{A41C1284-C449-4829-8364-8EDCD16F28D4}" type="sibTrans" cxnId="{2CE86FB4-BCAC-4460-8F6E-539DC2F34A86}">
      <dgm:prSet/>
      <dgm:spPr/>
      <dgm:t>
        <a:bodyPr/>
        <a:lstStyle/>
        <a:p>
          <a:endParaRPr lang="en-US"/>
        </a:p>
      </dgm:t>
    </dgm:pt>
    <dgm:pt modelId="{EDF40BE8-66BA-4AEA-82F3-270092B44DCE}">
      <dgm:prSet/>
      <dgm:spPr/>
      <dgm:t>
        <a:bodyPr/>
        <a:lstStyle/>
        <a:p>
          <a:r>
            <a:rPr lang="en-IN" b="1"/>
            <a:t>IT &amp; Digital Inclusion</a:t>
          </a:r>
          <a:endParaRPr lang="en-US"/>
        </a:p>
      </dgm:t>
    </dgm:pt>
    <dgm:pt modelId="{A2C3BA05-2988-452E-B39C-890D279B4600}" type="parTrans" cxnId="{C9E473A5-6778-4F69-AA51-45F6F7F3BAE5}">
      <dgm:prSet/>
      <dgm:spPr/>
      <dgm:t>
        <a:bodyPr/>
        <a:lstStyle/>
        <a:p>
          <a:endParaRPr lang="en-US"/>
        </a:p>
      </dgm:t>
    </dgm:pt>
    <dgm:pt modelId="{D76DE2D8-8A73-4956-AD39-87C76F7E1CF2}" type="sibTrans" cxnId="{C9E473A5-6778-4F69-AA51-45F6F7F3BAE5}">
      <dgm:prSet/>
      <dgm:spPr/>
      <dgm:t>
        <a:bodyPr/>
        <a:lstStyle/>
        <a:p>
          <a:endParaRPr lang="en-US"/>
        </a:p>
      </dgm:t>
    </dgm:pt>
    <dgm:pt modelId="{0C2731C1-385A-4342-9BB4-0FB63BE6B306}">
      <dgm:prSet/>
      <dgm:spPr/>
      <dgm:t>
        <a:bodyPr/>
        <a:lstStyle/>
        <a:p>
          <a:r>
            <a:rPr lang="en-IN" dirty="0"/>
            <a:t>Women Farmer Mobile App (local language)</a:t>
          </a:r>
          <a:endParaRPr lang="en-US" dirty="0"/>
        </a:p>
      </dgm:t>
    </dgm:pt>
    <dgm:pt modelId="{8934DC2D-DC5A-4660-A99E-5B3BE72CFBDF}" type="parTrans" cxnId="{1DF33932-7401-4667-B8BA-E9A79234AB32}">
      <dgm:prSet/>
      <dgm:spPr/>
      <dgm:t>
        <a:bodyPr/>
        <a:lstStyle/>
        <a:p>
          <a:endParaRPr lang="en-US"/>
        </a:p>
      </dgm:t>
    </dgm:pt>
    <dgm:pt modelId="{94E109FD-1DD3-4FBE-9180-584D70B047C6}" type="sibTrans" cxnId="{1DF33932-7401-4667-B8BA-E9A79234AB32}">
      <dgm:prSet/>
      <dgm:spPr/>
      <dgm:t>
        <a:bodyPr/>
        <a:lstStyle/>
        <a:p>
          <a:endParaRPr lang="en-US"/>
        </a:p>
      </dgm:t>
    </dgm:pt>
    <dgm:pt modelId="{1D3517D1-AC83-4979-A498-473F460FF99D}">
      <dgm:prSet/>
      <dgm:spPr/>
      <dgm:t>
        <a:bodyPr/>
        <a:lstStyle/>
        <a:p>
          <a:r>
            <a:rPr lang="en-IN"/>
            <a:t>Digital Vans &amp; literacy programs</a:t>
          </a:r>
          <a:endParaRPr lang="en-US"/>
        </a:p>
      </dgm:t>
    </dgm:pt>
    <dgm:pt modelId="{8CF1E3C0-DF26-4D76-9574-E7694887E7DE}" type="parTrans" cxnId="{4723DA49-26AB-439B-B2F0-D903197BD584}">
      <dgm:prSet/>
      <dgm:spPr/>
      <dgm:t>
        <a:bodyPr/>
        <a:lstStyle/>
        <a:p>
          <a:endParaRPr lang="en-US"/>
        </a:p>
      </dgm:t>
    </dgm:pt>
    <dgm:pt modelId="{0ED111DC-6273-41DE-9100-82D89F015C58}" type="sibTrans" cxnId="{4723DA49-26AB-439B-B2F0-D903197BD584}">
      <dgm:prSet/>
      <dgm:spPr/>
      <dgm:t>
        <a:bodyPr/>
        <a:lstStyle/>
        <a:p>
          <a:endParaRPr lang="en-US"/>
        </a:p>
      </dgm:t>
    </dgm:pt>
    <dgm:pt modelId="{01065EDD-3DFB-4A5C-8F67-B41E0FA91F86}">
      <dgm:prSet/>
      <dgm:spPr/>
      <dgm:t>
        <a:bodyPr/>
        <a:lstStyle/>
        <a:p>
          <a:r>
            <a:rPr lang="en-IN" b="1"/>
            <a:t>Meteorology Dept. / KVKs</a:t>
          </a:r>
          <a:endParaRPr lang="en-US"/>
        </a:p>
      </dgm:t>
    </dgm:pt>
    <dgm:pt modelId="{39DAAC19-11A1-4292-A672-A33A6723E419}" type="parTrans" cxnId="{902902B9-95C5-415E-888F-927CCBB7E471}">
      <dgm:prSet/>
      <dgm:spPr/>
      <dgm:t>
        <a:bodyPr/>
        <a:lstStyle/>
        <a:p>
          <a:endParaRPr lang="en-US"/>
        </a:p>
      </dgm:t>
    </dgm:pt>
    <dgm:pt modelId="{127564B4-C1AB-4801-A3FE-7BD5FE1B71EC}" type="sibTrans" cxnId="{902902B9-95C5-415E-888F-927CCBB7E471}">
      <dgm:prSet/>
      <dgm:spPr/>
      <dgm:t>
        <a:bodyPr/>
        <a:lstStyle/>
        <a:p>
          <a:endParaRPr lang="en-US"/>
        </a:p>
      </dgm:t>
    </dgm:pt>
    <dgm:pt modelId="{586589D6-2D44-4B0C-850F-4F5782E88372}">
      <dgm:prSet/>
      <dgm:spPr/>
      <dgm:t>
        <a:bodyPr/>
        <a:lstStyle/>
        <a:p>
          <a:r>
            <a:rPr lang="en-IN" dirty="0"/>
            <a:t>Local weather advisories via SMS/WhatsApp</a:t>
          </a:r>
          <a:endParaRPr lang="en-US" dirty="0"/>
        </a:p>
      </dgm:t>
    </dgm:pt>
    <dgm:pt modelId="{589EE685-D8AD-43BA-9BBC-BC351542414F}" type="parTrans" cxnId="{212135BC-C1D1-47FD-8FC2-BACAF9B1E0D6}">
      <dgm:prSet/>
      <dgm:spPr/>
      <dgm:t>
        <a:bodyPr/>
        <a:lstStyle/>
        <a:p>
          <a:endParaRPr lang="en-US"/>
        </a:p>
      </dgm:t>
    </dgm:pt>
    <dgm:pt modelId="{96DDB4DA-CE0C-46E5-8A75-56E0253A6CED}" type="sibTrans" cxnId="{212135BC-C1D1-47FD-8FC2-BACAF9B1E0D6}">
      <dgm:prSet/>
      <dgm:spPr/>
      <dgm:t>
        <a:bodyPr/>
        <a:lstStyle/>
        <a:p>
          <a:endParaRPr lang="en-US"/>
        </a:p>
      </dgm:t>
    </dgm:pt>
    <dgm:pt modelId="{26768DB5-B668-4863-A1CC-6925CB3393A3}">
      <dgm:prSet/>
      <dgm:spPr/>
      <dgm:t>
        <a:bodyPr/>
        <a:lstStyle/>
        <a:p>
          <a:r>
            <a:rPr lang="en-IN"/>
            <a:t>Women Weather Assistants</a:t>
          </a:r>
          <a:endParaRPr lang="en-US"/>
        </a:p>
      </dgm:t>
    </dgm:pt>
    <dgm:pt modelId="{8FB9A729-9785-457E-A4B6-3B6908B8221D}" type="parTrans" cxnId="{2861603B-AB87-41E7-A581-8E514F6D4CFD}">
      <dgm:prSet/>
      <dgm:spPr/>
      <dgm:t>
        <a:bodyPr/>
        <a:lstStyle/>
        <a:p>
          <a:endParaRPr lang="en-US"/>
        </a:p>
      </dgm:t>
    </dgm:pt>
    <dgm:pt modelId="{F6FA4901-DBFB-4A1E-B39F-8A9CDA5BE24F}" type="sibTrans" cxnId="{2861603B-AB87-41E7-A581-8E514F6D4CFD}">
      <dgm:prSet/>
      <dgm:spPr/>
      <dgm:t>
        <a:bodyPr/>
        <a:lstStyle/>
        <a:p>
          <a:endParaRPr lang="en-US"/>
        </a:p>
      </dgm:t>
    </dgm:pt>
    <dgm:pt modelId="{8A77B94B-F149-40AC-BA61-F8E86F3A6A4D}">
      <dgm:prSet/>
      <dgm:spPr/>
      <dgm:t>
        <a:bodyPr/>
        <a:lstStyle/>
        <a:p>
          <a:r>
            <a:rPr lang="en-IN" b="1" dirty="0"/>
            <a:t>Marketing &amp; Transport Dept.</a:t>
          </a:r>
          <a:endParaRPr lang="en-US" dirty="0"/>
        </a:p>
      </dgm:t>
    </dgm:pt>
    <dgm:pt modelId="{9A6C0555-4302-4FDD-AF93-E0C29FA625A7}" type="parTrans" cxnId="{7A77142C-3A1D-4F2E-BA86-C7D99A893224}">
      <dgm:prSet/>
      <dgm:spPr/>
      <dgm:t>
        <a:bodyPr/>
        <a:lstStyle/>
        <a:p>
          <a:endParaRPr lang="en-US"/>
        </a:p>
      </dgm:t>
    </dgm:pt>
    <dgm:pt modelId="{70116B61-2C5E-4D80-934F-80EDB2001361}" type="sibTrans" cxnId="{7A77142C-3A1D-4F2E-BA86-C7D99A893224}">
      <dgm:prSet/>
      <dgm:spPr/>
      <dgm:t>
        <a:bodyPr/>
        <a:lstStyle/>
        <a:p>
          <a:endParaRPr lang="en-US"/>
        </a:p>
      </dgm:t>
    </dgm:pt>
    <dgm:pt modelId="{38DAC265-C908-40A5-878F-B49EFD40A2D1}">
      <dgm:prSet/>
      <dgm:spPr/>
      <dgm:t>
        <a:bodyPr/>
        <a:lstStyle/>
        <a:p>
          <a:r>
            <a:rPr lang="en-IN" dirty="0"/>
            <a:t>"Market-Milap" platform for direct sales</a:t>
          </a:r>
          <a:endParaRPr lang="en-US" dirty="0"/>
        </a:p>
      </dgm:t>
    </dgm:pt>
    <dgm:pt modelId="{A2987B01-55C3-471D-B918-D5A626C471CF}" type="parTrans" cxnId="{81D4F44A-D99E-4AB0-A4AD-E78065635B4C}">
      <dgm:prSet/>
      <dgm:spPr/>
      <dgm:t>
        <a:bodyPr/>
        <a:lstStyle/>
        <a:p>
          <a:endParaRPr lang="en-US"/>
        </a:p>
      </dgm:t>
    </dgm:pt>
    <dgm:pt modelId="{106FA957-0045-4B98-BFA9-503B586246E6}" type="sibTrans" cxnId="{81D4F44A-D99E-4AB0-A4AD-E78065635B4C}">
      <dgm:prSet/>
      <dgm:spPr/>
      <dgm:t>
        <a:bodyPr/>
        <a:lstStyle/>
        <a:p>
          <a:endParaRPr lang="en-US"/>
        </a:p>
      </dgm:t>
    </dgm:pt>
    <dgm:pt modelId="{AA5B8EC1-A765-4D64-A55A-38FD5E63EB85}">
      <dgm:prSet/>
      <dgm:spPr/>
      <dgm:t>
        <a:bodyPr/>
        <a:lstStyle/>
        <a:p>
          <a:r>
            <a:rPr lang="en-IN" dirty="0"/>
            <a:t>Subsidized cold storage &amp; transport pooling</a:t>
          </a:r>
          <a:endParaRPr lang="en-US" dirty="0"/>
        </a:p>
      </dgm:t>
    </dgm:pt>
    <dgm:pt modelId="{2359EE47-7655-40C6-9297-15913678F3D5}" type="parTrans" cxnId="{6C3B3A3D-5826-4275-B64E-C0CB9230AAE3}">
      <dgm:prSet/>
      <dgm:spPr/>
      <dgm:t>
        <a:bodyPr/>
        <a:lstStyle/>
        <a:p>
          <a:endParaRPr lang="en-US"/>
        </a:p>
      </dgm:t>
    </dgm:pt>
    <dgm:pt modelId="{EAAF5F66-812B-4D5D-9CFF-EA34523F959D}" type="sibTrans" cxnId="{6C3B3A3D-5826-4275-B64E-C0CB9230AAE3}">
      <dgm:prSet/>
      <dgm:spPr/>
      <dgm:t>
        <a:bodyPr/>
        <a:lstStyle/>
        <a:p>
          <a:endParaRPr lang="en-US"/>
        </a:p>
      </dgm:t>
    </dgm:pt>
    <dgm:pt modelId="{17C00840-8650-4102-AC9B-A884A057C00A}">
      <dgm:prSet/>
      <dgm:spPr/>
      <dgm:t>
        <a:bodyPr/>
        <a:lstStyle/>
        <a:p>
          <a:r>
            <a:rPr lang="en-US" b="1" dirty="0"/>
            <a:t>Cooperative and APMC </a:t>
          </a:r>
          <a:endParaRPr lang="en-IN" b="1" dirty="0"/>
        </a:p>
      </dgm:t>
    </dgm:pt>
    <dgm:pt modelId="{EA24DA7D-3C91-45A9-B419-F7BBA6FA0A23}" type="parTrans" cxnId="{B32351A5-4ABF-4C34-883A-68762FF0910C}">
      <dgm:prSet/>
      <dgm:spPr/>
      <dgm:t>
        <a:bodyPr/>
        <a:lstStyle/>
        <a:p>
          <a:endParaRPr lang="en-IN"/>
        </a:p>
      </dgm:t>
    </dgm:pt>
    <dgm:pt modelId="{6DC220CA-A8D1-447C-BE8C-37D44200BA04}" type="sibTrans" cxnId="{B32351A5-4ABF-4C34-883A-68762FF0910C}">
      <dgm:prSet/>
      <dgm:spPr/>
      <dgm:t>
        <a:bodyPr/>
        <a:lstStyle/>
        <a:p>
          <a:endParaRPr lang="en-IN"/>
        </a:p>
      </dgm:t>
    </dgm:pt>
    <dgm:pt modelId="{DD29F2F3-BE3C-43A1-9CCF-B645652CD1A4}" type="pres">
      <dgm:prSet presAssocID="{A80E8DD5-0AFE-4422-9934-D2671E6E34E2}" presName="Name0" presStyleCnt="0">
        <dgm:presLayoutVars>
          <dgm:dir/>
          <dgm:animLvl val="lvl"/>
          <dgm:resizeHandles val="exact"/>
        </dgm:presLayoutVars>
      </dgm:prSet>
      <dgm:spPr/>
      <dgm:t>
        <a:bodyPr/>
        <a:lstStyle/>
        <a:p>
          <a:endParaRPr lang="en-US"/>
        </a:p>
      </dgm:t>
    </dgm:pt>
    <dgm:pt modelId="{7F7BE632-2AE4-4F97-AEAC-4529EC69D28F}" type="pres">
      <dgm:prSet presAssocID="{1839E7EE-CC85-4CB2-AC02-39F817CC3885}" presName="linNode" presStyleCnt="0"/>
      <dgm:spPr/>
    </dgm:pt>
    <dgm:pt modelId="{CDF15720-AFFD-4DE8-8769-06E45777FD01}" type="pres">
      <dgm:prSet presAssocID="{1839E7EE-CC85-4CB2-AC02-39F817CC3885}" presName="parentText" presStyleLbl="alignNode1" presStyleIdx="0" presStyleCnt="9">
        <dgm:presLayoutVars>
          <dgm:chMax val="1"/>
          <dgm:bulletEnabled/>
        </dgm:presLayoutVars>
      </dgm:prSet>
      <dgm:spPr/>
      <dgm:t>
        <a:bodyPr/>
        <a:lstStyle/>
        <a:p>
          <a:endParaRPr lang="en-US"/>
        </a:p>
      </dgm:t>
    </dgm:pt>
    <dgm:pt modelId="{FB155150-BE3B-477C-B4C7-BF57499756CA}" type="pres">
      <dgm:prSet presAssocID="{1839E7EE-CC85-4CB2-AC02-39F817CC3885}" presName="descendantText" presStyleLbl="alignAccFollowNode1" presStyleIdx="0" presStyleCnt="9">
        <dgm:presLayoutVars>
          <dgm:bulletEnabled/>
        </dgm:presLayoutVars>
      </dgm:prSet>
      <dgm:spPr/>
      <dgm:t>
        <a:bodyPr/>
        <a:lstStyle/>
        <a:p>
          <a:endParaRPr lang="en-US"/>
        </a:p>
      </dgm:t>
    </dgm:pt>
    <dgm:pt modelId="{99595EE5-D107-45C5-B08F-A0B2C19F35CB}" type="pres">
      <dgm:prSet presAssocID="{CA5A11A2-7592-4D70-A5FD-664FDD4FC3C2}" presName="sp" presStyleCnt="0"/>
      <dgm:spPr/>
    </dgm:pt>
    <dgm:pt modelId="{346B8B63-113E-405C-A226-28A85CB36416}" type="pres">
      <dgm:prSet presAssocID="{933C06D7-7732-4E46-A436-77CFAF7947AF}" presName="linNode" presStyleCnt="0"/>
      <dgm:spPr/>
    </dgm:pt>
    <dgm:pt modelId="{83B1EFF3-994F-4AF5-9949-1A88F97F14C9}" type="pres">
      <dgm:prSet presAssocID="{933C06D7-7732-4E46-A436-77CFAF7947AF}" presName="parentText" presStyleLbl="alignNode1" presStyleIdx="1" presStyleCnt="9">
        <dgm:presLayoutVars>
          <dgm:chMax val="1"/>
          <dgm:bulletEnabled/>
        </dgm:presLayoutVars>
      </dgm:prSet>
      <dgm:spPr/>
      <dgm:t>
        <a:bodyPr/>
        <a:lstStyle/>
        <a:p>
          <a:endParaRPr lang="en-US"/>
        </a:p>
      </dgm:t>
    </dgm:pt>
    <dgm:pt modelId="{CE5CDBDD-C891-4D81-BA30-0C31A4CA0F30}" type="pres">
      <dgm:prSet presAssocID="{933C06D7-7732-4E46-A436-77CFAF7947AF}" presName="descendantText" presStyleLbl="alignAccFollowNode1" presStyleIdx="1" presStyleCnt="9">
        <dgm:presLayoutVars>
          <dgm:bulletEnabled/>
        </dgm:presLayoutVars>
      </dgm:prSet>
      <dgm:spPr/>
      <dgm:t>
        <a:bodyPr/>
        <a:lstStyle/>
        <a:p>
          <a:endParaRPr lang="en-US"/>
        </a:p>
      </dgm:t>
    </dgm:pt>
    <dgm:pt modelId="{2D72948D-864E-4739-8D69-95B1F031F33E}" type="pres">
      <dgm:prSet presAssocID="{00775476-8036-472F-BBEF-175F7AE3DE6F}" presName="sp" presStyleCnt="0"/>
      <dgm:spPr/>
    </dgm:pt>
    <dgm:pt modelId="{DE68410B-E35E-4C9A-A21F-5243CBD38205}" type="pres">
      <dgm:prSet presAssocID="{3547CEA7-EFAD-4364-B64D-F1C079E23905}" presName="linNode" presStyleCnt="0"/>
      <dgm:spPr/>
    </dgm:pt>
    <dgm:pt modelId="{65627293-FBAA-4A1A-B0D5-6423135E19E1}" type="pres">
      <dgm:prSet presAssocID="{3547CEA7-EFAD-4364-B64D-F1C079E23905}" presName="parentText" presStyleLbl="alignNode1" presStyleIdx="2" presStyleCnt="9">
        <dgm:presLayoutVars>
          <dgm:chMax val="1"/>
          <dgm:bulletEnabled/>
        </dgm:presLayoutVars>
      </dgm:prSet>
      <dgm:spPr/>
      <dgm:t>
        <a:bodyPr/>
        <a:lstStyle/>
        <a:p>
          <a:endParaRPr lang="en-US"/>
        </a:p>
      </dgm:t>
    </dgm:pt>
    <dgm:pt modelId="{F91B83B0-10C3-4894-A9E8-2A17784F791F}" type="pres">
      <dgm:prSet presAssocID="{3547CEA7-EFAD-4364-B64D-F1C079E23905}" presName="descendantText" presStyleLbl="alignAccFollowNode1" presStyleIdx="2" presStyleCnt="9">
        <dgm:presLayoutVars>
          <dgm:bulletEnabled/>
        </dgm:presLayoutVars>
      </dgm:prSet>
      <dgm:spPr/>
      <dgm:t>
        <a:bodyPr/>
        <a:lstStyle/>
        <a:p>
          <a:endParaRPr lang="en-US"/>
        </a:p>
      </dgm:t>
    </dgm:pt>
    <dgm:pt modelId="{7DD15C76-138D-487B-A9E1-4900BE087B83}" type="pres">
      <dgm:prSet presAssocID="{F40DE5AC-6CC4-4F96-B125-C7BA356B20E4}" presName="sp" presStyleCnt="0"/>
      <dgm:spPr/>
    </dgm:pt>
    <dgm:pt modelId="{FF5A2403-8B06-41FF-87E3-E6876666CF03}" type="pres">
      <dgm:prSet presAssocID="{65B67743-E7F1-43AC-989F-323271699C06}" presName="linNode" presStyleCnt="0"/>
      <dgm:spPr/>
    </dgm:pt>
    <dgm:pt modelId="{D972C261-052B-4A0D-AC4C-D517C59294CD}" type="pres">
      <dgm:prSet presAssocID="{65B67743-E7F1-43AC-989F-323271699C06}" presName="parentText" presStyleLbl="alignNode1" presStyleIdx="3" presStyleCnt="9">
        <dgm:presLayoutVars>
          <dgm:chMax val="1"/>
          <dgm:bulletEnabled/>
        </dgm:presLayoutVars>
      </dgm:prSet>
      <dgm:spPr/>
      <dgm:t>
        <a:bodyPr/>
        <a:lstStyle/>
        <a:p>
          <a:endParaRPr lang="en-US"/>
        </a:p>
      </dgm:t>
    </dgm:pt>
    <dgm:pt modelId="{9CC54AB5-BF9D-4F20-A191-C1E40837D5A6}" type="pres">
      <dgm:prSet presAssocID="{65B67743-E7F1-43AC-989F-323271699C06}" presName="descendantText" presStyleLbl="alignAccFollowNode1" presStyleIdx="3" presStyleCnt="9">
        <dgm:presLayoutVars>
          <dgm:bulletEnabled/>
        </dgm:presLayoutVars>
      </dgm:prSet>
      <dgm:spPr/>
      <dgm:t>
        <a:bodyPr/>
        <a:lstStyle/>
        <a:p>
          <a:endParaRPr lang="en-US"/>
        </a:p>
      </dgm:t>
    </dgm:pt>
    <dgm:pt modelId="{33E3148D-4D51-4E96-ACC7-831DDF477D30}" type="pres">
      <dgm:prSet presAssocID="{50E683E2-0E3F-4538-8E0E-9C157C259CEC}" presName="sp" presStyleCnt="0"/>
      <dgm:spPr/>
    </dgm:pt>
    <dgm:pt modelId="{4650C05F-3D7C-4711-9D3D-825010A1F661}" type="pres">
      <dgm:prSet presAssocID="{703B058A-7A39-4925-8274-07857EF2C051}" presName="linNode" presStyleCnt="0"/>
      <dgm:spPr/>
    </dgm:pt>
    <dgm:pt modelId="{ABF3C8EB-AE94-48B3-A3AE-EA3B2C4E5975}" type="pres">
      <dgm:prSet presAssocID="{703B058A-7A39-4925-8274-07857EF2C051}" presName="parentText" presStyleLbl="alignNode1" presStyleIdx="4" presStyleCnt="9">
        <dgm:presLayoutVars>
          <dgm:chMax val="1"/>
          <dgm:bulletEnabled/>
        </dgm:presLayoutVars>
      </dgm:prSet>
      <dgm:spPr/>
      <dgm:t>
        <a:bodyPr/>
        <a:lstStyle/>
        <a:p>
          <a:endParaRPr lang="en-US"/>
        </a:p>
      </dgm:t>
    </dgm:pt>
    <dgm:pt modelId="{9D01CDE2-8888-4C89-9A62-EF9915C42DC4}" type="pres">
      <dgm:prSet presAssocID="{703B058A-7A39-4925-8274-07857EF2C051}" presName="descendantText" presStyleLbl="alignAccFollowNode1" presStyleIdx="4" presStyleCnt="9">
        <dgm:presLayoutVars>
          <dgm:bulletEnabled/>
        </dgm:presLayoutVars>
      </dgm:prSet>
      <dgm:spPr/>
      <dgm:t>
        <a:bodyPr/>
        <a:lstStyle/>
        <a:p>
          <a:endParaRPr lang="en-US"/>
        </a:p>
      </dgm:t>
    </dgm:pt>
    <dgm:pt modelId="{8FEF05F1-0893-4653-85EA-1F10130A02B8}" type="pres">
      <dgm:prSet presAssocID="{C7185270-5AC9-43C2-A75C-620BBCC700CA}" presName="sp" presStyleCnt="0"/>
      <dgm:spPr/>
    </dgm:pt>
    <dgm:pt modelId="{415A997E-9B39-444C-8C4D-A1A250A99A04}" type="pres">
      <dgm:prSet presAssocID="{EDF40BE8-66BA-4AEA-82F3-270092B44DCE}" presName="linNode" presStyleCnt="0"/>
      <dgm:spPr/>
    </dgm:pt>
    <dgm:pt modelId="{61945FE7-578D-4380-B0BA-E5222BA7F62A}" type="pres">
      <dgm:prSet presAssocID="{EDF40BE8-66BA-4AEA-82F3-270092B44DCE}" presName="parentText" presStyleLbl="alignNode1" presStyleIdx="5" presStyleCnt="9">
        <dgm:presLayoutVars>
          <dgm:chMax val="1"/>
          <dgm:bulletEnabled/>
        </dgm:presLayoutVars>
      </dgm:prSet>
      <dgm:spPr/>
      <dgm:t>
        <a:bodyPr/>
        <a:lstStyle/>
        <a:p>
          <a:endParaRPr lang="en-US"/>
        </a:p>
      </dgm:t>
    </dgm:pt>
    <dgm:pt modelId="{646F5E18-09D5-47FE-9705-338436EA877B}" type="pres">
      <dgm:prSet presAssocID="{EDF40BE8-66BA-4AEA-82F3-270092B44DCE}" presName="descendantText" presStyleLbl="alignAccFollowNode1" presStyleIdx="5" presStyleCnt="9">
        <dgm:presLayoutVars>
          <dgm:bulletEnabled/>
        </dgm:presLayoutVars>
      </dgm:prSet>
      <dgm:spPr/>
      <dgm:t>
        <a:bodyPr/>
        <a:lstStyle/>
        <a:p>
          <a:endParaRPr lang="en-US"/>
        </a:p>
      </dgm:t>
    </dgm:pt>
    <dgm:pt modelId="{7E826BB0-3551-4E7D-910E-F304C204CB41}" type="pres">
      <dgm:prSet presAssocID="{D76DE2D8-8A73-4956-AD39-87C76F7E1CF2}" presName="sp" presStyleCnt="0"/>
      <dgm:spPr/>
    </dgm:pt>
    <dgm:pt modelId="{684CF6C1-079A-473B-863D-8483BD9F3B97}" type="pres">
      <dgm:prSet presAssocID="{01065EDD-3DFB-4A5C-8F67-B41E0FA91F86}" presName="linNode" presStyleCnt="0"/>
      <dgm:spPr/>
    </dgm:pt>
    <dgm:pt modelId="{2A4776D4-FEAB-4F4E-8391-C5F8CCFD4561}" type="pres">
      <dgm:prSet presAssocID="{01065EDD-3DFB-4A5C-8F67-B41E0FA91F86}" presName="parentText" presStyleLbl="alignNode1" presStyleIdx="6" presStyleCnt="9">
        <dgm:presLayoutVars>
          <dgm:chMax val="1"/>
          <dgm:bulletEnabled/>
        </dgm:presLayoutVars>
      </dgm:prSet>
      <dgm:spPr/>
      <dgm:t>
        <a:bodyPr/>
        <a:lstStyle/>
        <a:p>
          <a:endParaRPr lang="en-US"/>
        </a:p>
      </dgm:t>
    </dgm:pt>
    <dgm:pt modelId="{2607A12C-B9FD-44A4-8499-BDCBE1B09314}" type="pres">
      <dgm:prSet presAssocID="{01065EDD-3DFB-4A5C-8F67-B41E0FA91F86}" presName="descendantText" presStyleLbl="alignAccFollowNode1" presStyleIdx="6" presStyleCnt="9">
        <dgm:presLayoutVars>
          <dgm:bulletEnabled/>
        </dgm:presLayoutVars>
      </dgm:prSet>
      <dgm:spPr/>
      <dgm:t>
        <a:bodyPr/>
        <a:lstStyle/>
        <a:p>
          <a:endParaRPr lang="en-US"/>
        </a:p>
      </dgm:t>
    </dgm:pt>
    <dgm:pt modelId="{B669FFC5-9C6D-44E5-8D2A-4950532FDCD4}" type="pres">
      <dgm:prSet presAssocID="{127564B4-C1AB-4801-A3FE-7BD5FE1B71EC}" presName="sp" presStyleCnt="0"/>
      <dgm:spPr/>
    </dgm:pt>
    <dgm:pt modelId="{55385D36-46A4-46FC-A7C8-C177C4E26570}" type="pres">
      <dgm:prSet presAssocID="{8A77B94B-F149-40AC-BA61-F8E86F3A6A4D}" presName="linNode" presStyleCnt="0"/>
      <dgm:spPr/>
    </dgm:pt>
    <dgm:pt modelId="{7831CC59-6798-4DFF-B1BA-437F7DE62445}" type="pres">
      <dgm:prSet presAssocID="{8A77B94B-F149-40AC-BA61-F8E86F3A6A4D}" presName="parentText" presStyleLbl="alignNode1" presStyleIdx="7" presStyleCnt="9">
        <dgm:presLayoutVars>
          <dgm:chMax val="1"/>
          <dgm:bulletEnabled/>
        </dgm:presLayoutVars>
      </dgm:prSet>
      <dgm:spPr/>
      <dgm:t>
        <a:bodyPr/>
        <a:lstStyle/>
        <a:p>
          <a:endParaRPr lang="en-US"/>
        </a:p>
      </dgm:t>
    </dgm:pt>
    <dgm:pt modelId="{E37FC052-E016-4A74-92AA-950AD5FDBC35}" type="pres">
      <dgm:prSet presAssocID="{8A77B94B-F149-40AC-BA61-F8E86F3A6A4D}" presName="descendantText" presStyleLbl="alignAccFollowNode1" presStyleIdx="7" presStyleCnt="9">
        <dgm:presLayoutVars>
          <dgm:bulletEnabled/>
        </dgm:presLayoutVars>
      </dgm:prSet>
      <dgm:spPr/>
      <dgm:t>
        <a:bodyPr/>
        <a:lstStyle/>
        <a:p>
          <a:endParaRPr lang="en-US"/>
        </a:p>
      </dgm:t>
    </dgm:pt>
    <dgm:pt modelId="{72B2CDE8-BEB9-4880-8BE1-5017677E55D4}" type="pres">
      <dgm:prSet presAssocID="{70116B61-2C5E-4D80-934F-80EDB2001361}" presName="sp" presStyleCnt="0"/>
      <dgm:spPr/>
    </dgm:pt>
    <dgm:pt modelId="{9C2F4ED9-B5A8-4EAC-968B-638B7377C853}" type="pres">
      <dgm:prSet presAssocID="{17C00840-8650-4102-AC9B-A884A057C00A}" presName="linNode" presStyleCnt="0"/>
      <dgm:spPr/>
    </dgm:pt>
    <dgm:pt modelId="{C7B73177-B802-4EEE-AFEB-78D27F3FA400}" type="pres">
      <dgm:prSet presAssocID="{17C00840-8650-4102-AC9B-A884A057C00A}" presName="parentText" presStyleLbl="alignNode1" presStyleIdx="8" presStyleCnt="9">
        <dgm:presLayoutVars>
          <dgm:chMax val="1"/>
          <dgm:bulletEnabled/>
        </dgm:presLayoutVars>
      </dgm:prSet>
      <dgm:spPr/>
      <dgm:t>
        <a:bodyPr/>
        <a:lstStyle/>
        <a:p>
          <a:endParaRPr lang="en-US"/>
        </a:p>
      </dgm:t>
    </dgm:pt>
    <dgm:pt modelId="{492128F1-BEE4-4352-A10B-C233167210C3}" type="pres">
      <dgm:prSet presAssocID="{17C00840-8650-4102-AC9B-A884A057C00A}" presName="descendantText" presStyleLbl="alignAccFollowNode1" presStyleIdx="8" presStyleCnt="9">
        <dgm:presLayoutVars>
          <dgm:bulletEnabled/>
        </dgm:presLayoutVars>
      </dgm:prSet>
      <dgm:spPr/>
    </dgm:pt>
  </dgm:ptLst>
  <dgm:cxnLst>
    <dgm:cxn modelId="{C9E473A5-6778-4F69-AA51-45F6F7F3BAE5}" srcId="{A80E8DD5-0AFE-4422-9934-D2671E6E34E2}" destId="{EDF40BE8-66BA-4AEA-82F3-270092B44DCE}" srcOrd="5" destOrd="0" parTransId="{A2C3BA05-2988-452E-B39C-890D279B4600}" sibTransId="{D76DE2D8-8A73-4956-AD39-87C76F7E1CF2}"/>
    <dgm:cxn modelId="{2861603B-AB87-41E7-A581-8E514F6D4CFD}" srcId="{01065EDD-3DFB-4A5C-8F67-B41E0FA91F86}" destId="{26768DB5-B668-4863-A1CC-6925CB3393A3}" srcOrd="1" destOrd="0" parTransId="{8FB9A729-9785-457E-A4B6-3B6908B8221D}" sibTransId="{F6FA4901-DBFB-4A1E-B39F-8A9CDA5BE24F}"/>
    <dgm:cxn modelId="{5739A740-900B-466C-9734-D2BF6F45C77A}" srcId="{65B67743-E7F1-43AC-989F-323271699C06}" destId="{B7D53B1E-AA6E-43AA-AABE-8996835F27D2}" srcOrd="0" destOrd="0" parTransId="{F65C6653-369E-4B11-92A6-7CD58E7F2E5B}" sibTransId="{70C44D01-DA39-44C6-9ECA-FDA025C6F3D3}"/>
    <dgm:cxn modelId="{331DFC99-3EEB-4CDE-ACA8-DC8DAC3ED87C}" type="presOf" srcId="{80AA4D0E-6C58-497B-9072-F52DCC26D0F2}" destId="{F91B83B0-10C3-4894-A9E8-2A17784F791F}" srcOrd="0" destOrd="0" presId="urn:microsoft.com/office/officeart/2016/7/layout/VerticalSolidActionList"/>
    <dgm:cxn modelId="{5BFA2E37-AD7C-4180-B5A6-1BA4004D324D}" srcId="{3547CEA7-EFAD-4364-B64D-F1C079E23905}" destId="{51B8ED0A-FF64-4C71-916D-6AFE4CF0A5DA}" srcOrd="1" destOrd="0" parTransId="{B40C5898-DA40-4F1A-9F53-448E59A228C0}" sibTransId="{FD390F23-78B7-409A-8627-6FF22C14D41B}"/>
    <dgm:cxn modelId="{2466C774-D05F-49BB-8C13-B870D4680E00}" type="presOf" srcId="{26768DB5-B668-4863-A1CC-6925CB3393A3}" destId="{2607A12C-B9FD-44A4-8499-BDCBE1B09314}" srcOrd="0" destOrd="1" presId="urn:microsoft.com/office/officeart/2016/7/layout/VerticalSolidActionList"/>
    <dgm:cxn modelId="{636B51FA-3837-4ED6-AC10-89F0054606C5}" type="presOf" srcId="{627DEF73-9120-4BE6-B773-919B519A6330}" destId="{9CC54AB5-BF9D-4F20-A191-C1E40837D5A6}" srcOrd="0" destOrd="1" presId="urn:microsoft.com/office/officeart/2016/7/layout/VerticalSolidActionList"/>
    <dgm:cxn modelId="{68B45F58-E2C1-4A19-929C-0971117B11E0}" type="presOf" srcId="{37D9C4F2-4239-4381-B399-C1960CFDCC33}" destId="{FB155150-BE3B-477C-B4C7-BF57499756CA}" srcOrd="0" destOrd="1" presId="urn:microsoft.com/office/officeart/2016/7/layout/VerticalSolidActionList"/>
    <dgm:cxn modelId="{DD8FAF36-A4A0-4249-9595-A0688348F0A1}" type="presOf" srcId="{65B67743-E7F1-43AC-989F-323271699C06}" destId="{D972C261-052B-4A0D-AC4C-D517C59294CD}" srcOrd="0" destOrd="0" presId="urn:microsoft.com/office/officeart/2016/7/layout/VerticalSolidActionList"/>
    <dgm:cxn modelId="{212135BC-C1D1-47FD-8FC2-BACAF9B1E0D6}" srcId="{01065EDD-3DFB-4A5C-8F67-B41E0FA91F86}" destId="{586589D6-2D44-4B0C-850F-4F5782E88372}" srcOrd="0" destOrd="0" parTransId="{589EE685-D8AD-43BA-9BBC-BC351542414F}" sibTransId="{96DDB4DA-CE0C-46E5-8A75-56E0253A6CED}"/>
    <dgm:cxn modelId="{F084917A-A463-492A-8BB1-2E91EFA23D12}" type="presOf" srcId="{586589D6-2D44-4B0C-850F-4F5782E88372}" destId="{2607A12C-B9FD-44A4-8499-BDCBE1B09314}" srcOrd="0" destOrd="0" presId="urn:microsoft.com/office/officeart/2016/7/layout/VerticalSolidActionList"/>
    <dgm:cxn modelId="{95B4C932-2E30-4F43-81F8-2BB0BF8C94D5}" type="presOf" srcId="{8A77B94B-F149-40AC-BA61-F8E86F3A6A4D}" destId="{7831CC59-6798-4DFF-B1BA-437F7DE62445}" srcOrd="0" destOrd="0" presId="urn:microsoft.com/office/officeart/2016/7/layout/VerticalSolidActionList"/>
    <dgm:cxn modelId="{59005573-3BD4-4163-AF2E-D2F0E8E0CB75}" type="presOf" srcId="{3547CEA7-EFAD-4364-B64D-F1C079E23905}" destId="{65627293-FBAA-4A1A-B0D5-6423135E19E1}" srcOrd="0" destOrd="0" presId="urn:microsoft.com/office/officeart/2016/7/layout/VerticalSolidActionList"/>
    <dgm:cxn modelId="{6F205EEC-13DE-4BA2-9278-453C4CB06ED3}" type="presOf" srcId="{CB1800FB-E078-4759-87BC-CEB73BF41ECF}" destId="{9D01CDE2-8888-4C89-9A62-EF9915C42DC4}" srcOrd="0" destOrd="0" presId="urn:microsoft.com/office/officeart/2016/7/layout/VerticalSolidActionList"/>
    <dgm:cxn modelId="{6C3B3A3D-5826-4275-B64E-C0CB9230AAE3}" srcId="{8A77B94B-F149-40AC-BA61-F8E86F3A6A4D}" destId="{AA5B8EC1-A765-4D64-A55A-38FD5E63EB85}" srcOrd="1" destOrd="0" parTransId="{2359EE47-7655-40C6-9297-15913678F3D5}" sibTransId="{EAAF5F66-812B-4D5D-9CFF-EA34523F959D}"/>
    <dgm:cxn modelId="{53C07885-DA4A-472D-B080-01DD8920E2E6}" srcId="{933C06D7-7732-4E46-A436-77CFAF7947AF}" destId="{9118E15E-A6E2-47DF-9968-ED168D5B5B5F}" srcOrd="1" destOrd="0" parTransId="{B7611FF3-55C5-40CA-B1DA-6E5880AB8BD8}" sibTransId="{D7E04971-5CF8-4F2C-BADB-15B12A763D1A}"/>
    <dgm:cxn modelId="{7DECC9CD-5B4A-4BD9-AD49-88D83A63CB84}" type="presOf" srcId="{EDF40BE8-66BA-4AEA-82F3-270092B44DCE}" destId="{61945FE7-578D-4380-B0BA-E5222BA7F62A}" srcOrd="0" destOrd="0" presId="urn:microsoft.com/office/officeart/2016/7/layout/VerticalSolidActionList"/>
    <dgm:cxn modelId="{D23C64B4-1C28-44E8-A8B5-CFDF0EE4346E}" type="presOf" srcId="{01065EDD-3DFB-4A5C-8F67-B41E0FA91F86}" destId="{2A4776D4-FEAB-4F4E-8391-C5F8CCFD4561}" srcOrd="0" destOrd="0" presId="urn:microsoft.com/office/officeart/2016/7/layout/VerticalSolidActionList"/>
    <dgm:cxn modelId="{2CE86FB4-BCAC-4460-8F6E-539DC2F34A86}" srcId="{703B058A-7A39-4925-8274-07857EF2C051}" destId="{F089DAE8-4919-4C5C-B68E-D0084890F595}" srcOrd="1" destOrd="0" parTransId="{06AE52A4-F6A4-4948-B783-BEC363FBA1B4}" sibTransId="{A41C1284-C449-4829-8364-8EDCD16F28D4}"/>
    <dgm:cxn modelId="{25D63F94-A8C4-4302-8B19-8831751A3B59}" type="presOf" srcId="{51B8ED0A-FF64-4C71-916D-6AFE4CF0A5DA}" destId="{F91B83B0-10C3-4894-A9E8-2A17784F791F}" srcOrd="0" destOrd="1" presId="urn:microsoft.com/office/officeart/2016/7/layout/VerticalSolidActionList"/>
    <dgm:cxn modelId="{F94854B5-1C1E-4F8D-AE8A-188F8D0B38B3}" type="presOf" srcId="{0C2731C1-385A-4342-9BB4-0FB63BE6B306}" destId="{646F5E18-09D5-47FE-9705-338436EA877B}" srcOrd="0" destOrd="0" presId="urn:microsoft.com/office/officeart/2016/7/layout/VerticalSolidActionList"/>
    <dgm:cxn modelId="{4124E569-2471-4D7C-BE50-802EBE354321}" type="presOf" srcId="{38DAC265-C908-40A5-878F-B49EFD40A2D1}" destId="{E37FC052-E016-4A74-92AA-950AD5FDBC35}" srcOrd="0" destOrd="0" presId="urn:microsoft.com/office/officeart/2016/7/layout/VerticalSolidActionList"/>
    <dgm:cxn modelId="{16A0D198-3DE5-4B85-98EA-73BDB9E28E49}" type="presOf" srcId="{933C06D7-7732-4E46-A436-77CFAF7947AF}" destId="{83B1EFF3-994F-4AF5-9949-1A88F97F14C9}" srcOrd="0" destOrd="0" presId="urn:microsoft.com/office/officeart/2016/7/layout/VerticalSolidActionList"/>
    <dgm:cxn modelId="{277F2EEA-29F1-47B3-802E-A1982A7D6298}" srcId="{A80E8DD5-0AFE-4422-9934-D2671E6E34E2}" destId="{1839E7EE-CC85-4CB2-AC02-39F817CC3885}" srcOrd="0" destOrd="0" parTransId="{93E749D3-CB46-4EF3-B757-42F4D8E74F5C}" sibTransId="{CA5A11A2-7592-4D70-A5FD-664FDD4FC3C2}"/>
    <dgm:cxn modelId="{7D07F048-2DEA-4629-81C6-8DF681528489}" type="presOf" srcId="{AA5B8EC1-A765-4D64-A55A-38FD5E63EB85}" destId="{E37FC052-E016-4A74-92AA-950AD5FDBC35}" srcOrd="0" destOrd="1" presId="urn:microsoft.com/office/officeart/2016/7/layout/VerticalSolidActionList"/>
    <dgm:cxn modelId="{81D4F44A-D99E-4AB0-A4AD-E78065635B4C}" srcId="{8A77B94B-F149-40AC-BA61-F8E86F3A6A4D}" destId="{38DAC265-C908-40A5-878F-B49EFD40A2D1}" srcOrd="0" destOrd="0" parTransId="{A2987B01-55C3-471D-B918-D5A626C471CF}" sibTransId="{106FA957-0045-4B98-BFA9-503B586246E6}"/>
    <dgm:cxn modelId="{7A77142C-3A1D-4F2E-BA86-C7D99A893224}" srcId="{A80E8DD5-0AFE-4422-9934-D2671E6E34E2}" destId="{8A77B94B-F149-40AC-BA61-F8E86F3A6A4D}" srcOrd="7" destOrd="0" parTransId="{9A6C0555-4302-4FDD-AF93-E0C29FA625A7}" sibTransId="{70116B61-2C5E-4D80-934F-80EDB2001361}"/>
    <dgm:cxn modelId="{257E9B58-7C01-4EF0-BAC2-977052FF98AB}" srcId="{703B058A-7A39-4925-8274-07857EF2C051}" destId="{CB1800FB-E078-4759-87BC-CEB73BF41ECF}" srcOrd="0" destOrd="0" parTransId="{34C58DFC-1FCF-43E6-8A05-28B4175BF4B6}" sibTransId="{7B492A65-238E-40FF-9A6B-E5EDBBF61B5F}"/>
    <dgm:cxn modelId="{1DF33932-7401-4667-B8BA-E9A79234AB32}" srcId="{EDF40BE8-66BA-4AEA-82F3-270092B44DCE}" destId="{0C2731C1-385A-4342-9BB4-0FB63BE6B306}" srcOrd="0" destOrd="0" parTransId="{8934DC2D-DC5A-4660-A99E-5B3BE72CFBDF}" sibTransId="{94E109FD-1DD3-4FBE-9180-584D70B047C6}"/>
    <dgm:cxn modelId="{902902B9-95C5-415E-888F-927CCBB7E471}" srcId="{A80E8DD5-0AFE-4422-9934-D2671E6E34E2}" destId="{01065EDD-3DFB-4A5C-8F67-B41E0FA91F86}" srcOrd="6" destOrd="0" parTransId="{39DAAC19-11A1-4292-A672-A33A6723E419}" sibTransId="{127564B4-C1AB-4801-A3FE-7BD5FE1B71EC}"/>
    <dgm:cxn modelId="{002CC7DB-53EC-4839-97E9-4474C2126E91}" type="presOf" srcId="{1839E7EE-CC85-4CB2-AC02-39F817CC3885}" destId="{CDF15720-AFFD-4DE8-8769-06E45777FD01}" srcOrd="0" destOrd="0" presId="urn:microsoft.com/office/officeart/2016/7/layout/VerticalSolidActionList"/>
    <dgm:cxn modelId="{38ED4DA6-8978-4A98-8267-B01AE44574D4}" srcId="{1839E7EE-CC85-4CB2-AC02-39F817CC3885}" destId="{C9A1793B-89E0-4DCD-85D1-F6A34125C17C}" srcOrd="0" destOrd="0" parTransId="{A17A85D4-9435-4878-ACE8-847029D9CF43}" sibTransId="{D078110B-6B55-49B7-9ECD-97BEB6047396}"/>
    <dgm:cxn modelId="{B1075533-4297-45C1-BFB9-04110F44A1BD}" type="presOf" srcId="{703B058A-7A39-4925-8274-07857EF2C051}" destId="{ABF3C8EB-AE94-48B3-A3AE-EA3B2C4E5975}" srcOrd="0" destOrd="0" presId="urn:microsoft.com/office/officeart/2016/7/layout/VerticalSolidActionList"/>
    <dgm:cxn modelId="{4278ECB5-B38D-418A-BBF1-94F32CA90CA1}" srcId="{A80E8DD5-0AFE-4422-9934-D2671E6E34E2}" destId="{703B058A-7A39-4925-8274-07857EF2C051}" srcOrd="4" destOrd="0" parTransId="{A6A5F62A-E364-40F2-B988-06E7DF43220C}" sibTransId="{C7185270-5AC9-43C2-A75C-620BBCC700CA}"/>
    <dgm:cxn modelId="{4723DA49-26AB-439B-B2F0-D903197BD584}" srcId="{EDF40BE8-66BA-4AEA-82F3-270092B44DCE}" destId="{1D3517D1-AC83-4979-A498-473F460FF99D}" srcOrd="1" destOrd="0" parTransId="{8CF1E3C0-DF26-4D76-9574-E7694887E7DE}" sibTransId="{0ED111DC-6273-41DE-9100-82D89F015C58}"/>
    <dgm:cxn modelId="{1D52F964-94F5-4812-BB35-5BCF955E2E42}" srcId="{65B67743-E7F1-43AC-989F-323271699C06}" destId="{627DEF73-9120-4BE6-B773-919B519A6330}" srcOrd="1" destOrd="0" parTransId="{D8EB4796-3361-4F4A-8FE6-C5677ADA7D4F}" sibTransId="{7EAF9B7A-3659-41A0-A90C-C090B4CD831D}"/>
    <dgm:cxn modelId="{E30EC1CC-9842-4451-946F-D827A33C9A69}" type="presOf" srcId="{9118E15E-A6E2-47DF-9968-ED168D5B5B5F}" destId="{CE5CDBDD-C891-4D81-BA30-0C31A4CA0F30}" srcOrd="0" destOrd="1" presId="urn:microsoft.com/office/officeart/2016/7/layout/VerticalSolidActionList"/>
    <dgm:cxn modelId="{FC632D10-8D3C-4920-AF43-1DC60EFFE840}" type="presOf" srcId="{C9A1793B-89E0-4DCD-85D1-F6A34125C17C}" destId="{FB155150-BE3B-477C-B4C7-BF57499756CA}" srcOrd="0" destOrd="0" presId="urn:microsoft.com/office/officeart/2016/7/layout/VerticalSolidActionList"/>
    <dgm:cxn modelId="{98081068-FA6D-4A6F-A330-A0E5437DC297}" srcId="{3547CEA7-EFAD-4364-B64D-F1C079E23905}" destId="{80AA4D0E-6C58-497B-9072-F52DCC26D0F2}" srcOrd="0" destOrd="0" parTransId="{0C66864F-7911-4B03-A1ED-FEED2FB42AC9}" sibTransId="{90ED72C5-CDBA-4B49-91EA-6DDD4DE81DEE}"/>
    <dgm:cxn modelId="{B32351A5-4ABF-4C34-883A-68762FF0910C}" srcId="{A80E8DD5-0AFE-4422-9934-D2671E6E34E2}" destId="{17C00840-8650-4102-AC9B-A884A057C00A}" srcOrd="8" destOrd="0" parTransId="{EA24DA7D-3C91-45A9-B419-F7BBA6FA0A23}" sibTransId="{6DC220CA-A8D1-447C-BE8C-37D44200BA04}"/>
    <dgm:cxn modelId="{57E78899-EE11-4760-81C9-8183E0CD8E88}" type="presOf" srcId="{17C00840-8650-4102-AC9B-A884A057C00A}" destId="{C7B73177-B802-4EEE-AFEB-78D27F3FA400}" srcOrd="0" destOrd="0" presId="urn:microsoft.com/office/officeart/2016/7/layout/VerticalSolidActionList"/>
    <dgm:cxn modelId="{E8E7B0F0-0056-4282-8E84-AB2C37B172BC}" type="presOf" srcId="{2DF3FC02-6190-4034-9FA3-0C66D99550DF}" destId="{CE5CDBDD-C891-4D81-BA30-0C31A4CA0F30}" srcOrd="0" destOrd="0" presId="urn:microsoft.com/office/officeart/2016/7/layout/VerticalSolidActionList"/>
    <dgm:cxn modelId="{707923BB-D35D-4191-ADEE-07FADBC67B1F}" type="presOf" srcId="{F089DAE8-4919-4C5C-B68E-D0084890F595}" destId="{9D01CDE2-8888-4C89-9A62-EF9915C42DC4}" srcOrd="0" destOrd="1" presId="urn:microsoft.com/office/officeart/2016/7/layout/VerticalSolidActionList"/>
    <dgm:cxn modelId="{59A3EC03-D478-4971-9C24-65ADE0FC00F1}" srcId="{1839E7EE-CC85-4CB2-AC02-39F817CC3885}" destId="{37D9C4F2-4239-4381-B399-C1960CFDCC33}" srcOrd="1" destOrd="0" parTransId="{15D80DA7-1E48-4EE4-A5A9-20C94C33EDB3}" sibTransId="{E01E7285-B24D-463F-BED6-46C7A927D240}"/>
    <dgm:cxn modelId="{8A165883-47B8-4055-89BD-29CFE1772AE9}" srcId="{933C06D7-7732-4E46-A436-77CFAF7947AF}" destId="{2DF3FC02-6190-4034-9FA3-0C66D99550DF}" srcOrd="0" destOrd="0" parTransId="{932680BD-D3FB-483E-A4DB-1F7CE8329D33}" sibTransId="{74676E0D-D1F6-4D2C-BD83-EF36C6982BDE}"/>
    <dgm:cxn modelId="{915C1696-2E8A-47D0-BE4F-D066D0A0F2DE}" srcId="{A80E8DD5-0AFE-4422-9934-D2671E6E34E2}" destId="{933C06D7-7732-4E46-A436-77CFAF7947AF}" srcOrd="1" destOrd="0" parTransId="{7160A05F-C230-4795-858A-2EA67B079577}" sibTransId="{00775476-8036-472F-BBEF-175F7AE3DE6F}"/>
    <dgm:cxn modelId="{6A602645-9B52-492C-AE7D-907B3991BDA7}" type="presOf" srcId="{A80E8DD5-0AFE-4422-9934-D2671E6E34E2}" destId="{DD29F2F3-BE3C-43A1-9CCF-B645652CD1A4}" srcOrd="0" destOrd="0" presId="urn:microsoft.com/office/officeart/2016/7/layout/VerticalSolidActionList"/>
    <dgm:cxn modelId="{FD279223-5816-427C-9BDF-B36732AE61FF}" type="presOf" srcId="{1D3517D1-AC83-4979-A498-473F460FF99D}" destId="{646F5E18-09D5-47FE-9705-338436EA877B}" srcOrd="0" destOrd="1" presId="urn:microsoft.com/office/officeart/2016/7/layout/VerticalSolidActionList"/>
    <dgm:cxn modelId="{EE5AB47C-3675-4591-A51B-7C2186B62BEF}" type="presOf" srcId="{B7D53B1E-AA6E-43AA-AABE-8996835F27D2}" destId="{9CC54AB5-BF9D-4F20-A191-C1E40837D5A6}" srcOrd="0" destOrd="0" presId="urn:microsoft.com/office/officeart/2016/7/layout/VerticalSolidActionList"/>
    <dgm:cxn modelId="{FAA2290B-8994-4045-B3F5-4C7D1EFE0102}" srcId="{A80E8DD5-0AFE-4422-9934-D2671E6E34E2}" destId="{65B67743-E7F1-43AC-989F-323271699C06}" srcOrd="3" destOrd="0" parTransId="{042941C6-948F-496E-89FC-0C95731C6279}" sibTransId="{50E683E2-0E3F-4538-8E0E-9C157C259CEC}"/>
    <dgm:cxn modelId="{529FC97E-3A5C-468F-B27E-A94607364D9E}" srcId="{A80E8DD5-0AFE-4422-9934-D2671E6E34E2}" destId="{3547CEA7-EFAD-4364-B64D-F1C079E23905}" srcOrd="2" destOrd="0" parTransId="{091AFCEA-12B5-4877-8AF6-32C641D25E24}" sibTransId="{F40DE5AC-6CC4-4F96-B125-C7BA356B20E4}"/>
    <dgm:cxn modelId="{5D842287-C087-4AD3-B1D5-B9A59897E916}" type="presParOf" srcId="{DD29F2F3-BE3C-43A1-9CCF-B645652CD1A4}" destId="{7F7BE632-2AE4-4F97-AEAC-4529EC69D28F}" srcOrd="0" destOrd="0" presId="urn:microsoft.com/office/officeart/2016/7/layout/VerticalSolidActionList"/>
    <dgm:cxn modelId="{3B5327E2-0A6C-4693-8ED6-797901E6066A}" type="presParOf" srcId="{7F7BE632-2AE4-4F97-AEAC-4529EC69D28F}" destId="{CDF15720-AFFD-4DE8-8769-06E45777FD01}" srcOrd="0" destOrd="0" presId="urn:microsoft.com/office/officeart/2016/7/layout/VerticalSolidActionList"/>
    <dgm:cxn modelId="{5D50713E-81A6-4225-826E-0757EB026CF8}" type="presParOf" srcId="{7F7BE632-2AE4-4F97-AEAC-4529EC69D28F}" destId="{FB155150-BE3B-477C-B4C7-BF57499756CA}" srcOrd="1" destOrd="0" presId="urn:microsoft.com/office/officeart/2016/7/layout/VerticalSolidActionList"/>
    <dgm:cxn modelId="{19F85EE2-046F-45F7-9897-0E8988D0D1BC}" type="presParOf" srcId="{DD29F2F3-BE3C-43A1-9CCF-B645652CD1A4}" destId="{99595EE5-D107-45C5-B08F-A0B2C19F35CB}" srcOrd="1" destOrd="0" presId="urn:microsoft.com/office/officeart/2016/7/layout/VerticalSolidActionList"/>
    <dgm:cxn modelId="{0CFF679F-DC86-4C4A-A9B8-E8A523652038}" type="presParOf" srcId="{DD29F2F3-BE3C-43A1-9CCF-B645652CD1A4}" destId="{346B8B63-113E-405C-A226-28A85CB36416}" srcOrd="2" destOrd="0" presId="urn:microsoft.com/office/officeart/2016/7/layout/VerticalSolidActionList"/>
    <dgm:cxn modelId="{6AF88B62-1E95-466B-855B-B0D889D8A309}" type="presParOf" srcId="{346B8B63-113E-405C-A226-28A85CB36416}" destId="{83B1EFF3-994F-4AF5-9949-1A88F97F14C9}" srcOrd="0" destOrd="0" presId="urn:microsoft.com/office/officeart/2016/7/layout/VerticalSolidActionList"/>
    <dgm:cxn modelId="{E500072B-2921-4F56-BE5F-3CAC8D8C8CA3}" type="presParOf" srcId="{346B8B63-113E-405C-A226-28A85CB36416}" destId="{CE5CDBDD-C891-4D81-BA30-0C31A4CA0F30}" srcOrd="1" destOrd="0" presId="urn:microsoft.com/office/officeart/2016/7/layout/VerticalSolidActionList"/>
    <dgm:cxn modelId="{39C55C9A-18CE-41FC-A7B6-E7DF796FE509}" type="presParOf" srcId="{DD29F2F3-BE3C-43A1-9CCF-B645652CD1A4}" destId="{2D72948D-864E-4739-8D69-95B1F031F33E}" srcOrd="3" destOrd="0" presId="urn:microsoft.com/office/officeart/2016/7/layout/VerticalSolidActionList"/>
    <dgm:cxn modelId="{EB4C6E9A-55C5-4D1E-BA80-0933432910A0}" type="presParOf" srcId="{DD29F2F3-BE3C-43A1-9CCF-B645652CD1A4}" destId="{DE68410B-E35E-4C9A-A21F-5243CBD38205}" srcOrd="4" destOrd="0" presId="urn:microsoft.com/office/officeart/2016/7/layout/VerticalSolidActionList"/>
    <dgm:cxn modelId="{630C8E7F-6CE9-4A05-99C2-D8EB1B53B794}" type="presParOf" srcId="{DE68410B-E35E-4C9A-A21F-5243CBD38205}" destId="{65627293-FBAA-4A1A-B0D5-6423135E19E1}" srcOrd="0" destOrd="0" presId="urn:microsoft.com/office/officeart/2016/7/layout/VerticalSolidActionList"/>
    <dgm:cxn modelId="{EE527E59-70F6-4E40-A204-72BC57A3BC58}" type="presParOf" srcId="{DE68410B-E35E-4C9A-A21F-5243CBD38205}" destId="{F91B83B0-10C3-4894-A9E8-2A17784F791F}" srcOrd="1" destOrd="0" presId="urn:microsoft.com/office/officeart/2016/7/layout/VerticalSolidActionList"/>
    <dgm:cxn modelId="{307804BE-04E1-4352-8F33-CD6AF2F904E0}" type="presParOf" srcId="{DD29F2F3-BE3C-43A1-9CCF-B645652CD1A4}" destId="{7DD15C76-138D-487B-A9E1-4900BE087B83}" srcOrd="5" destOrd="0" presId="urn:microsoft.com/office/officeart/2016/7/layout/VerticalSolidActionList"/>
    <dgm:cxn modelId="{64D7CB8E-FF69-4348-8965-E8C2A274E1C5}" type="presParOf" srcId="{DD29F2F3-BE3C-43A1-9CCF-B645652CD1A4}" destId="{FF5A2403-8B06-41FF-87E3-E6876666CF03}" srcOrd="6" destOrd="0" presId="urn:microsoft.com/office/officeart/2016/7/layout/VerticalSolidActionList"/>
    <dgm:cxn modelId="{B05B8D95-A75E-47BE-8ECB-DA0671287A36}" type="presParOf" srcId="{FF5A2403-8B06-41FF-87E3-E6876666CF03}" destId="{D972C261-052B-4A0D-AC4C-D517C59294CD}" srcOrd="0" destOrd="0" presId="urn:microsoft.com/office/officeart/2016/7/layout/VerticalSolidActionList"/>
    <dgm:cxn modelId="{0FA3BE21-448A-4571-BD13-1EE7BB92C54B}" type="presParOf" srcId="{FF5A2403-8B06-41FF-87E3-E6876666CF03}" destId="{9CC54AB5-BF9D-4F20-A191-C1E40837D5A6}" srcOrd="1" destOrd="0" presId="urn:microsoft.com/office/officeart/2016/7/layout/VerticalSolidActionList"/>
    <dgm:cxn modelId="{74027C64-9CFE-44D6-8FB6-CACCA619012C}" type="presParOf" srcId="{DD29F2F3-BE3C-43A1-9CCF-B645652CD1A4}" destId="{33E3148D-4D51-4E96-ACC7-831DDF477D30}" srcOrd="7" destOrd="0" presId="urn:microsoft.com/office/officeart/2016/7/layout/VerticalSolidActionList"/>
    <dgm:cxn modelId="{1A8E14F0-FAA9-4AC5-A803-A0C027F1D31C}" type="presParOf" srcId="{DD29F2F3-BE3C-43A1-9CCF-B645652CD1A4}" destId="{4650C05F-3D7C-4711-9D3D-825010A1F661}" srcOrd="8" destOrd="0" presId="urn:microsoft.com/office/officeart/2016/7/layout/VerticalSolidActionList"/>
    <dgm:cxn modelId="{AD2E6759-169D-4210-BD30-70DF8C6AF83E}" type="presParOf" srcId="{4650C05F-3D7C-4711-9D3D-825010A1F661}" destId="{ABF3C8EB-AE94-48B3-A3AE-EA3B2C4E5975}" srcOrd="0" destOrd="0" presId="urn:microsoft.com/office/officeart/2016/7/layout/VerticalSolidActionList"/>
    <dgm:cxn modelId="{F4D60899-C1AD-49A0-BAB2-18DEFC6A967C}" type="presParOf" srcId="{4650C05F-3D7C-4711-9D3D-825010A1F661}" destId="{9D01CDE2-8888-4C89-9A62-EF9915C42DC4}" srcOrd="1" destOrd="0" presId="urn:microsoft.com/office/officeart/2016/7/layout/VerticalSolidActionList"/>
    <dgm:cxn modelId="{04C95EC0-1986-477F-8B64-2043ACB2C44A}" type="presParOf" srcId="{DD29F2F3-BE3C-43A1-9CCF-B645652CD1A4}" destId="{8FEF05F1-0893-4653-85EA-1F10130A02B8}" srcOrd="9" destOrd="0" presId="urn:microsoft.com/office/officeart/2016/7/layout/VerticalSolidActionList"/>
    <dgm:cxn modelId="{97F39F26-D0FC-4453-A69C-0C4E57F684C5}" type="presParOf" srcId="{DD29F2F3-BE3C-43A1-9CCF-B645652CD1A4}" destId="{415A997E-9B39-444C-8C4D-A1A250A99A04}" srcOrd="10" destOrd="0" presId="urn:microsoft.com/office/officeart/2016/7/layout/VerticalSolidActionList"/>
    <dgm:cxn modelId="{695C6F2A-F78E-4345-A756-07F657CC70BD}" type="presParOf" srcId="{415A997E-9B39-444C-8C4D-A1A250A99A04}" destId="{61945FE7-578D-4380-B0BA-E5222BA7F62A}" srcOrd="0" destOrd="0" presId="urn:microsoft.com/office/officeart/2016/7/layout/VerticalSolidActionList"/>
    <dgm:cxn modelId="{5A61ADD2-FA5E-40C3-9D6F-6C8FCBE910B1}" type="presParOf" srcId="{415A997E-9B39-444C-8C4D-A1A250A99A04}" destId="{646F5E18-09D5-47FE-9705-338436EA877B}" srcOrd="1" destOrd="0" presId="urn:microsoft.com/office/officeart/2016/7/layout/VerticalSolidActionList"/>
    <dgm:cxn modelId="{4CF95E4B-7931-46A0-9EED-3376DB21ABB5}" type="presParOf" srcId="{DD29F2F3-BE3C-43A1-9CCF-B645652CD1A4}" destId="{7E826BB0-3551-4E7D-910E-F304C204CB41}" srcOrd="11" destOrd="0" presId="urn:microsoft.com/office/officeart/2016/7/layout/VerticalSolidActionList"/>
    <dgm:cxn modelId="{B3517743-5070-46A5-A9B9-79F9EB50B204}" type="presParOf" srcId="{DD29F2F3-BE3C-43A1-9CCF-B645652CD1A4}" destId="{684CF6C1-079A-473B-863D-8483BD9F3B97}" srcOrd="12" destOrd="0" presId="urn:microsoft.com/office/officeart/2016/7/layout/VerticalSolidActionList"/>
    <dgm:cxn modelId="{EF33D85E-2230-4101-9F4D-1EFD57DA9668}" type="presParOf" srcId="{684CF6C1-079A-473B-863D-8483BD9F3B97}" destId="{2A4776D4-FEAB-4F4E-8391-C5F8CCFD4561}" srcOrd="0" destOrd="0" presId="urn:microsoft.com/office/officeart/2016/7/layout/VerticalSolidActionList"/>
    <dgm:cxn modelId="{BC07DA0A-057F-4B49-9042-2DC06F0983B3}" type="presParOf" srcId="{684CF6C1-079A-473B-863D-8483BD9F3B97}" destId="{2607A12C-B9FD-44A4-8499-BDCBE1B09314}" srcOrd="1" destOrd="0" presId="urn:microsoft.com/office/officeart/2016/7/layout/VerticalSolidActionList"/>
    <dgm:cxn modelId="{DA2B1BD6-924C-43DD-9946-5830C36876E2}" type="presParOf" srcId="{DD29F2F3-BE3C-43A1-9CCF-B645652CD1A4}" destId="{B669FFC5-9C6D-44E5-8D2A-4950532FDCD4}" srcOrd="13" destOrd="0" presId="urn:microsoft.com/office/officeart/2016/7/layout/VerticalSolidActionList"/>
    <dgm:cxn modelId="{89DDD13B-8032-4BE1-B81D-98871C48C17E}" type="presParOf" srcId="{DD29F2F3-BE3C-43A1-9CCF-B645652CD1A4}" destId="{55385D36-46A4-46FC-A7C8-C177C4E26570}" srcOrd="14" destOrd="0" presId="urn:microsoft.com/office/officeart/2016/7/layout/VerticalSolidActionList"/>
    <dgm:cxn modelId="{F2072DCC-BD1B-45B8-BBD5-62255F00EBDF}" type="presParOf" srcId="{55385D36-46A4-46FC-A7C8-C177C4E26570}" destId="{7831CC59-6798-4DFF-B1BA-437F7DE62445}" srcOrd="0" destOrd="0" presId="urn:microsoft.com/office/officeart/2016/7/layout/VerticalSolidActionList"/>
    <dgm:cxn modelId="{C41CCA24-E46E-46C8-82BE-408FA6918A6E}" type="presParOf" srcId="{55385D36-46A4-46FC-A7C8-C177C4E26570}" destId="{E37FC052-E016-4A74-92AA-950AD5FDBC35}" srcOrd="1" destOrd="0" presId="urn:microsoft.com/office/officeart/2016/7/layout/VerticalSolidActionList"/>
    <dgm:cxn modelId="{E24ED3AD-09CE-440E-8A40-D5557B285540}" type="presParOf" srcId="{DD29F2F3-BE3C-43A1-9CCF-B645652CD1A4}" destId="{72B2CDE8-BEB9-4880-8BE1-5017677E55D4}" srcOrd="15" destOrd="0" presId="urn:microsoft.com/office/officeart/2016/7/layout/VerticalSolidActionList"/>
    <dgm:cxn modelId="{8E229A2C-15CD-4384-A8EE-57CC93DE68C4}" type="presParOf" srcId="{DD29F2F3-BE3C-43A1-9CCF-B645652CD1A4}" destId="{9C2F4ED9-B5A8-4EAC-968B-638B7377C853}" srcOrd="16" destOrd="0" presId="urn:microsoft.com/office/officeart/2016/7/layout/VerticalSolidActionList"/>
    <dgm:cxn modelId="{D462ACF3-CC50-4AF6-86D6-8F168B15D885}" type="presParOf" srcId="{9C2F4ED9-B5A8-4EAC-968B-638B7377C853}" destId="{C7B73177-B802-4EEE-AFEB-78D27F3FA400}" srcOrd="0" destOrd="0" presId="urn:microsoft.com/office/officeart/2016/7/layout/VerticalSolidActionList"/>
    <dgm:cxn modelId="{C1ED94CB-2918-41A6-AA6F-4B66EA8CDBBB}" type="presParOf" srcId="{9C2F4ED9-B5A8-4EAC-968B-638B7377C853}" destId="{492128F1-BEE4-4352-A10B-C233167210C3}" srcOrd="1" destOrd="0" presId="urn:microsoft.com/office/officeart/2016/7/layout/VerticalSolidAc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E8CCD-192E-4EB3-BE2D-6AC671F42DC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7C504CE-E6F3-4AE9-A323-0F6536165481}">
      <dgm:prSet/>
      <dgm:spPr/>
      <dgm:t>
        <a:bodyPr/>
        <a:lstStyle/>
        <a:p>
          <a:r>
            <a:rPr lang="en-IN" b="1" dirty="0"/>
            <a:t>3. Support Women farmers for VIKSIT BHARAT.</a:t>
          </a:r>
          <a:endParaRPr lang="en-US" dirty="0"/>
        </a:p>
      </dgm:t>
    </dgm:pt>
    <dgm:pt modelId="{DC23C108-00CB-48DD-B68D-B87605824CE1}" type="parTrans" cxnId="{AA6CD5BA-456B-4506-8A49-1D65FCF5F107}">
      <dgm:prSet/>
      <dgm:spPr/>
      <dgm:t>
        <a:bodyPr/>
        <a:lstStyle/>
        <a:p>
          <a:endParaRPr lang="en-US"/>
        </a:p>
      </dgm:t>
    </dgm:pt>
    <dgm:pt modelId="{11C4E98E-FF75-494D-86D6-4DD0B9918C2D}" type="sibTrans" cxnId="{AA6CD5BA-456B-4506-8A49-1D65FCF5F107}">
      <dgm:prSet/>
      <dgm:spPr/>
      <dgm:t>
        <a:bodyPr/>
        <a:lstStyle/>
        <a:p>
          <a:endParaRPr lang="en-US"/>
        </a:p>
      </dgm:t>
    </dgm:pt>
    <dgm:pt modelId="{E8A5E875-A1B9-494E-B836-BA786044C152}">
      <dgm:prSet/>
      <dgm:spPr/>
      <dgm:t>
        <a:bodyPr/>
        <a:lstStyle/>
        <a:p>
          <a:r>
            <a:rPr lang="en-IN" dirty="0"/>
            <a:t>In VIKSIT BHARAT, Agriculture Sector is a major strength.  India, with world’s second largest arable land and adaptive farmers can supply World Food and Food Security as it already did during arena of COVID.</a:t>
          </a:r>
          <a:endParaRPr lang="en-US" dirty="0"/>
        </a:p>
      </dgm:t>
    </dgm:pt>
    <dgm:pt modelId="{A8F40489-D1B3-4F6C-AB6E-539AA0DCBD54}" type="parTrans" cxnId="{FCD5DB70-D02B-4D64-BD6B-AAAB84E79E13}">
      <dgm:prSet/>
      <dgm:spPr/>
      <dgm:t>
        <a:bodyPr/>
        <a:lstStyle/>
        <a:p>
          <a:endParaRPr lang="en-US"/>
        </a:p>
      </dgm:t>
    </dgm:pt>
    <dgm:pt modelId="{5216EF94-7374-49BE-AAD9-B15A0FE85A85}" type="sibTrans" cxnId="{FCD5DB70-D02B-4D64-BD6B-AAAB84E79E13}">
      <dgm:prSet/>
      <dgm:spPr/>
      <dgm:t>
        <a:bodyPr/>
        <a:lstStyle/>
        <a:p>
          <a:endParaRPr lang="en-US"/>
        </a:p>
      </dgm:t>
    </dgm:pt>
    <dgm:pt modelId="{E46805CB-5B1B-4490-92E1-8B91CCA5238F}">
      <dgm:prSet/>
      <dgm:spPr/>
      <dgm:t>
        <a:bodyPr/>
        <a:lstStyle/>
        <a:p>
          <a:r>
            <a:rPr lang="en-IN" dirty="0"/>
            <a:t>But to make this happen Agricultural Administration and Universities have to make a paradigm shift in their focus.</a:t>
          </a:r>
          <a:endParaRPr lang="en-US" dirty="0"/>
        </a:p>
      </dgm:t>
    </dgm:pt>
    <dgm:pt modelId="{88B0A902-99BA-45FC-A876-3088BF2828B5}" type="parTrans" cxnId="{44804F5A-8733-40C2-9AA5-8E34E387F2BE}">
      <dgm:prSet/>
      <dgm:spPr/>
      <dgm:t>
        <a:bodyPr/>
        <a:lstStyle/>
        <a:p>
          <a:endParaRPr lang="en-US"/>
        </a:p>
      </dgm:t>
    </dgm:pt>
    <dgm:pt modelId="{CC9F7B7B-348B-49CE-8A2D-FD492DE9F02F}" type="sibTrans" cxnId="{44804F5A-8733-40C2-9AA5-8E34E387F2BE}">
      <dgm:prSet/>
      <dgm:spPr/>
      <dgm:t>
        <a:bodyPr/>
        <a:lstStyle/>
        <a:p>
          <a:endParaRPr lang="en-US"/>
        </a:p>
      </dgm:t>
    </dgm:pt>
    <dgm:pt modelId="{A53C806E-E943-4C68-A7E7-51E73B7B0596}">
      <dgm:prSet/>
      <dgm:spPr/>
      <dgm:t>
        <a:bodyPr/>
        <a:lstStyle/>
        <a:p>
          <a:r>
            <a:rPr lang="en-IN" dirty="0"/>
            <a:t>Women already look after livestock and understand its use and more adaptive and willing to pick up new ideas.  But they need to be informed and guided by demonstration an up-skilled for New Technologies and emerging climate change situation and market trends – more particularly:</a:t>
          </a:r>
          <a:endParaRPr lang="en-US" dirty="0"/>
        </a:p>
      </dgm:t>
    </dgm:pt>
    <dgm:pt modelId="{5B2BBC2E-4E19-4495-8367-0A4F729CDE57}" type="parTrans" cxnId="{5E243273-3283-41A2-AEFA-A3848D67248E}">
      <dgm:prSet/>
      <dgm:spPr/>
      <dgm:t>
        <a:bodyPr/>
        <a:lstStyle/>
        <a:p>
          <a:endParaRPr lang="en-US"/>
        </a:p>
      </dgm:t>
    </dgm:pt>
    <dgm:pt modelId="{72FF81C0-885E-4152-B8B3-C7E3E01AD15D}" type="sibTrans" cxnId="{5E243273-3283-41A2-AEFA-A3848D67248E}">
      <dgm:prSet/>
      <dgm:spPr/>
      <dgm:t>
        <a:bodyPr/>
        <a:lstStyle/>
        <a:p>
          <a:endParaRPr lang="en-US"/>
        </a:p>
      </dgm:t>
    </dgm:pt>
    <dgm:pt modelId="{96843701-88F1-4EBC-9CC6-1627B0287A04}">
      <dgm:prSet/>
      <dgm:spPr/>
      <dgm:t>
        <a:bodyPr/>
        <a:lstStyle/>
        <a:p>
          <a:r>
            <a:rPr lang="en-IN"/>
            <a:t>Water Resilient Agriculture</a:t>
          </a:r>
          <a:endParaRPr lang="en-US"/>
        </a:p>
      </dgm:t>
    </dgm:pt>
    <dgm:pt modelId="{D983D1F3-47F6-4E51-99CB-50ABD1DA7458}" type="parTrans" cxnId="{25C08CFF-7D0F-4485-A5C0-1DD9C3938480}">
      <dgm:prSet/>
      <dgm:spPr/>
      <dgm:t>
        <a:bodyPr/>
        <a:lstStyle/>
        <a:p>
          <a:endParaRPr lang="en-US"/>
        </a:p>
      </dgm:t>
    </dgm:pt>
    <dgm:pt modelId="{876C0163-1BCE-4DA5-BA52-38D59E8CC134}" type="sibTrans" cxnId="{25C08CFF-7D0F-4485-A5C0-1DD9C3938480}">
      <dgm:prSet/>
      <dgm:spPr/>
      <dgm:t>
        <a:bodyPr/>
        <a:lstStyle/>
        <a:p>
          <a:endParaRPr lang="en-US"/>
        </a:p>
      </dgm:t>
    </dgm:pt>
    <dgm:pt modelId="{EDB4CF8E-3422-4454-A603-07D79491E711}">
      <dgm:prSet/>
      <dgm:spPr/>
      <dgm:t>
        <a:bodyPr/>
        <a:lstStyle/>
        <a:p>
          <a:r>
            <a:rPr lang="en-IN"/>
            <a:t>Smart use of Water and Solar System.</a:t>
          </a:r>
          <a:endParaRPr lang="en-US"/>
        </a:p>
      </dgm:t>
    </dgm:pt>
    <dgm:pt modelId="{E2616428-FA3A-4CFB-8CE5-06C6BC97AEA7}" type="parTrans" cxnId="{D1A7570C-3102-41AB-B6C8-CFBE78602619}">
      <dgm:prSet/>
      <dgm:spPr/>
      <dgm:t>
        <a:bodyPr/>
        <a:lstStyle/>
        <a:p>
          <a:endParaRPr lang="en-US"/>
        </a:p>
      </dgm:t>
    </dgm:pt>
    <dgm:pt modelId="{499900DF-7D7A-4A15-A52A-4B5C898940D2}" type="sibTrans" cxnId="{D1A7570C-3102-41AB-B6C8-CFBE78602619}">
      <dgm:prSet/>
      <dgm:spPr/>
      <dgm:t>
        <a:bodyPr/>
        <a:lstStyle/>
        <a:p>
          <a:endParaRPr lang="en-US"/>
        </a:p>
      </dgm:t>
    </dgm:pt>
    <dgm:pt modelId="{6AE5D158-C866-428C-ADBF-3FA3AC0124E7}">
      <dgm:prSet/>
      <dgm:spPr/>
      <dgm:t>
        <a:bodyPr/>
        <a:lstStyle/>
        <a:p>
          <a:r>
            <a:rPr lang="en-IN" dirty="0"/>
            <a:t>Digital use – For application for Subsidy &amp; Loan and Market &amp; Procuring inputs.</a:t>
          </a:r>
          <a:endParaRPr lang="en-US" dirty="0"/>
        </a:p>
      </dgm:t>
    </dgm:pt>
    <dgm:pt modelId="{8D8B777C-4159-4A00-A05F-C019C8E6CFB2}" type="parTrans" cxnId="{EF239D5F-79FA-4DD0-8988-72F46F467ED2}">
      <dgm:prSet/>
      <dgm:spPr/>
      <dgm:t>
        <a:bodyPr/>
        <a:lstStyle/>
        <a:p>
          <a:endParaRPr lang="en-US"/>
        </a:p>
      </dgm:t>
    </dgm:pt>
    <dgm:pt modelId="{3AB1027D-F1C6-4921-B61B-987393A6147E}" type="sibTrans" cxnId="{EF239D5F-79FA-4DD0-8988-72F46F467ED2}">
      <dgm:prSet/>
      <dgm:spPr/>
      <dgm:t>
        <a:bodyPr/>
        <a:lstStyle/>
        <a:p>
          <a:endParaRPr lang="en-US"/>
        </a:p>
      </dgm:t>
    </dgm:pt>
    <dgm:pt modelId="{5C3F2294-8FF4-4F69-A5CE-BAE9FEA38C84}">
      <dgm:prSet/>
      <dgm:spPr/>
      <dgm:t>
        <a:bodyPr/>
        <a:lstStyle/>
        <a:p>
          <a:r>
            <a:rPr lang="en-IN" dirty="0"/>
            <a:t>Soil &amp; Water analysis-based Crop Selection</a:t>
          </a:r>
          <a:endParaRPr lang="en-US" dirty="0"/>
        </a:p>
      </dgm:t>
    </dgm:pt>
    <dgm:pt modelId="{1988FCCC-4672-4E10-AA35-65CD661C7122}" type="parTrans" cxnId="{8C4A8F8A-F03F-4F04-93DD-6B5D3A111EA9}">
      <dgm:prSet/>
      <dgm:spPr/>
      <dgm:t>
        <a:bodyPr/>
        <a:lstStyle/>
        <a:p>
          <a:endParaRPr lang="en-US"/>
        </a:p>
      </dgm:t>
    </dgm:pt>
    <dgm:pt modelId="{BDD89823-5E99-4639-A626-B61DB9B8593B}" type="sibTrans" cxnId="{8C4A8F8A-F03F-4F04-93DD-6B5D3A111EA9}">
      <dgm:prSet/>
      <dgm:spPr/>
      <dgm:t>
        <a:bodyPr/>
        <a:lstStyle/>
        <a:p>
          <a:endParaRPr lang="en-US"/>
        </a:p>
      </dgm:t>
    </dgm:pt>
    <dgm:pt modelId="{9F2A083A-55CE-4FBE-ACD7-DB8E23482434}">
      <dgm:prSet/>
      <dgm:spPr/>
      <dgm:t>
        <a:bodyPr/>
        <a:lstStyle/>
        <a:p>
          <a:r>
            <a:rPr lang="en-IN" dirty="0"/>
            <a:t>Weather Advisory based farming and climate smart agriculture.</a:t>
          </a:r>
          <a:endParaRPr lang="en-US" dirty="0"/>
        </a:p>
      </dgm:t>
    </dgm:pt>
    <dgm:pt modelId="{DAFFC85C-B617-4A5A-9E6C-771E599C810E}" type="parTrans" cxnId="{6024AF66-96AF-48E3-8315-1544C8C61DC2}">
      <dgm:prSet/>
      <dgm:spPr/>
      <dgm:t>
        <a:bodyPr/>
        <a:lstStyle/>
        <a:p>
          <a:endParaRPr lang="en-US"/>
        </a:p>
      </dgm:t>
    </dgm:pt>
    <dgm:pt modelId="{27BA4B07-BA5C-4E7D-BD37-574B6030BE4B}" type="sibTrans" cxnId="{6024AF66-96AF-48E3-8315-1544C8C61DC2}">
      <dgm:prSet/>
      <dgm:spPr/>
      <dgm:t>
        <a:bodyPr/>
        <a:lstStyle/>
        <a:p>
          <a:endParaRPr lang="en-US"/>
        </a:p>
      </dgm:t>
    </dgm:pt>
    <dgm:pt modelId="{BED36BAD-3850-4CAF-9CB4-BEE2DC8A020C}">
      <dgm:prSet/>
      <dgm:spPr/>
      <dgm:t>
        <a:bodyPr/>
        <a:lstStyle/>
        <a:p>
          <a:r>
            <a:rPr lang="en-IN" dirty="0"/>
            <a:t>Use of Drone </a:t>
          </a:r>
          <a:endParaRPr lang="en-US" dirty="0"/>
        </a:p>
      </dgm:t>
    </dgm:pt>
    <dgm:pt modelId="{D405B1C2-A9B4-4C55-A390-F041A324DB91}" type="parTrans" cxnId="{3E756060-DB2C-4316-9799-36AFCD4008F9}">
      <dgm:prSet/>
      <dgm:spPr/>
      <dgm:t>
        <a:bodyPr/>
        <a:lstStyle/>
        <a:p>
          <a:endParaRPr lang="en-US"/>
        </a:p>
      </dgm:t>
    </dgm:pt>
    <dgm:pt modelId="{C7237063-5C43-4A55-8A91-03C836A6259A}" type="sibTrans" cxnId="{3E756060-DB2C-4316-9799-36AFCD4008F9}">
      <dgm:prSet/>
      <dgm:spPr/>
      <dgm:t>
        <a:bodyPr/>
        <a:lstStyle/>
        <a:p>
          <a:endParaRPr lang="en-US"/>
        </a:p>
      </dgm:t>
    </dgm:pt>
    <dgm:pt modelId="{2A55CEEB-149E-49D4-BD7F-BFEA900AAEC8}">
      <dgm:prSet/>
      <dgm:spPr/>
      <dgm:t>
        <a:bodyPr/>
        <a:lstStyle/>
        <a:p>
          <a:r>
            <a:rPr lang="en-IN" dirty="0"/>
            <a:t>Precision Agriculture</a:t>
          </a:r>
          <a:endParaRPr lang="en-US" dirty="0"/>
        </a:p>
      </dgm:t>
    </dgm:pt>
    <dgm:pt modelId="{9C58BE88-D758-4440-8A72-44FEF896FC02}" type="parTrans" cxnId="{C5BA6556-B2FC-4FF1-B952-FF3760ADAA23}">
      <dgm:prSet/>
      <dgm:spPr/>
      <dgm:t>
        <a:bodyPr/>
        <a:lstStyle/>
        <a:p>
          <a:endParaRPr lang="en-US"/>
        </a:p>
      </dgm:t>
    </dgm:pt>
    <dgm:pt modelId="{4C3424C3-BD71-41CB-9774-25B6EC156350}" type="sibTrans" cxnId="{C5BA6556-B2FC-4FF1-B952-FF3760ADAA23}">
      <dgm:prSet/>
      <dgm:spPr/>
      <dgm:t>
        <a:bodyPr/>
        <a:lstStyle/>
        <a:p>
          <a:endParaRPr lang="en-US"/>
        </a:p>
      </dgm:t>
    </dgm:pt>
    <dgm:pt modelId="{6092F3A5-D443-47F0-A946-DFC270675A71}">
      <dgm:prSet/>
      <dgm:spPr/>
      <dgm:t>
        <a:bodyPr/>
        <a:lstStyle/>
        <a:p>
          <a:r>
            <a:rPr lang="en-IN"/>
            <a:t>Tissue Culture</a:t>
          </a:r>
          <a:endParaRPr lang="en-US"/>
        </a:p>
      </dgm:t>
    </dgm:pt>
    <dgm:pt modelId="{06248601-E45C-47C3-AA90-F0E14609E1B9}" type="parTrans" cxnId="{C6DC3726-6250-4437-9471-1A960E0D44F6}">
      <dgm:prSet/>
      <dgm:spPr/>
      <dgm:t>
        <a:bodyPr/>
        <a:lstStyle/>
        <a:p>
          <a:endParaRPr lang="en-US"/>
        </a:p>
      </dgm:t>
    </dgm:pt>
    <dgm:pt modelId="{D2022576-A182-4EAE-9786-6DC8BBD5DB06}" type="sibTrans" cxnId="{C6DC3726-6250-4437-9471-1A960E0D44F6}">
      <dgm:prSet/>
      <dgm:spPr/>
      <dgm:t>
        <a:bodyPr/>
        <a:lstStyle/>
        <a:p>
          <a:endParaRPr lang="en-US"/>
        </a:p>
      </dgm:t>
    </dgm:pt>
    <dgm:pt modelId="{2FC19D3A-C346-4E8C-B50D-505B2DBA3BE3}">
      <dgm:prSet/>
      <dgm:spPr/>
      <dgm:t>
        <a:bodyPr/>
        <a:lstStyle/>
        <a:p>
          <a:r>
            <a:rPr lang="en-IN" dirty="0"/>
            <a:t>Contingency plan in case of severe adverse weather events.</a:t>
          </a:r>
          <a:endParaRPr lang="en-US" dirty="0"/>
        </a:p>
      </dgm:t>
    </dgm:pt>
    <dgm:pt modelId="{FF3BE172-1AA6-41B2-9AB4-0BAC12B973F5}" type="parTrans" cxnId="{9CE06CBE-6A0F-4499-AF88-E6C03ED1A152}">
      <dgm:prSet/>
      <dgm:spPr/>
      <dgm:t>
        <a:bodyPr/>
        <a:lstStyle/>
        <a:p>
          <a:endParaRPr lang="en-US"/>
        </a:p>
      </dgm:t>
    </dgm:pt>
    <dgm:pt modelId="{D2C24EBE-FF41-4D3B-9E73-058CDDF61BAE}" type="sibTrans" cxnId="{9CE06CBE-6A0F-4499-AF88-E6C03ED1A152}">
      <dgm:prSet/>
      <dgm:spPr/>
      <dgm:t>
        <a:bodyPr/>
        <a:lstStyle/>
        <a:p>
          <a:endParaRPr lang="en-US"/>
        </a:p>
      </dgm:t>
    </dgm:pt>
    <dgm:pt modelId="{E44711CB-1CF6-4FCC-9589-3A1679C0C313}">
      <dgm:prSet/>
      <dgm:spPr/>
      <dgm:t>
        <a:bodyPr/>
        <a:lstStyle/>
        <a:p>
          <a:r>
            <a:rPr lang="en-IN" b="1"/>
            <a:t>4. Women Farmers need Attention and Support:</a:t>
          </a:r>
          <a:endParaRPr lang="en-US"/>
        </a:p>
      </dgm:t>
    </dgm:pt>
    <dgm:pt modelId="{50CAFC28-EAC7-43CE-BD6E-DE23C89B6357}" type="parTrans" cxnId="{6DD1BDA7-AE2A-4031-9C0F-3FFF869C349F}">
      <dgm:prSet/>
      <dgm:spPr/>
      <dgm:t>
        <a:bodyPr/>
        <a:lstStyle/>
        <a:p>
          <a:endParaRPr lang="en-US"/>
        </a:p>
      </dgm:t>
    </dgm:pt>
    <dgm:pt modelId="{4628F82F-4B6C-4CB0-A00C-97954EF125FE}" type="sibTrans" cxnId="{6DD1BDA7-AE2A-4031-9C0F-3FFF869C349F}">
      <dgm:prSet/>
      <dgm:spPr/>
      <dgm:t>
        <a:bodyPr/>
        <a:lstStyle/>
        <a:p>
          <a:endParaRPr lang="en-US"/>
        </a:p>
      </dgm:t>
    </dgm:pt>
    <dgm:pt modelId="{62A974CC-C755-4045-A038-C8FE32814FF5}">
      <dgm:prSet/>
      <dgm:spPr/>
      <dgm:t>
        <a:bodyPr/>
        <a:lstStyle/>
        <a:p>
          <a:r>
            <a:rPr lang="en-IN" dirty="0"/>
            <a:t>Extension Administration and Agricultural Universities must reach out to them at village level.</a:t>
          </a:r>
          <a:endParaRPr lang="en-US" dirty="0"/>
        </a:p>
      </dgm:t>
    </dgm:pt>
    <dgm:pt modelId="{657347B9-ECE0-4160-A402-8B6FEEA54A01}" type="parTrans" cxnId="{F427E2E6-84DB-4154-BA86-D36E8BF10959}">
      <dgm:prSet/>
      <dgm:spPr/>
      <dgm:t>
        <a:bodyPr/>
        <a:lstStyle/>
        <a:p>
          <a:endParaRPr lang="en-US"/>
        </a:p>
      </dgm:t>
    </dgm:pt>
    <dgm:pt modelId="{03B4D6F8-365B-4AA0-B08D-54AE3ECB8FEA}" type="sibTrans" cxnId="{F427E2E6-84DB-4154-BA86-D36E8BF10959}">
      <dgm:prSet/>
      <dgm:spPr/>
      <dgm:t>
        <a:bodyPr/>
        <a:lstStyle/>
        <a:p>
          <a:endParaRPr lang="en-US"/>
        </a:p>
      </dgm:t>
    </dgm:pt>
    <dgm:pt modelId="{3E38C325-CEB1-4D9B-896F-679E3F99405E}">
      <dgm:prSet/>
      <dgm:spPr/>
      <dgm:t>
        <a:bodyPr/>
        <a:lstStyle/>
        <a:p>
          <a:r>
            <a:rPr lang="en-IN"/>
            <a:t>Financial support by Bank.</a:t>
          </a:r>
          <a:endParaRPr lang="en-US"/>
        </a:p>
      </dgm:t>
    </dgm:pt>
    <dgm:pt modelId="{3437AEC2-C379-4BB6-91B8-D8FFB149A289}" type="parTrans" cxnId="{1F680680-6C23-47F6-873D-1B516F851F11}">
      <dgm:prSet/>
      <dgm:spPr/>
      <dgm:t>
        <a:bodyPr/>
        <a:lstStyle/>
        <a:p>
          <a:endParaRPr lang="en-US"/>
        </a:p>
      </dgm:t>
    </dgm:pt>
    <dgm:pt modelId="{59E1D5AE-91FC-4A03-ABC8-D0173ED739AF}" type="sibTrans" cxnId="{1F680680-6C23-47F6-873D-1B516F851F11}">
      <dgm:prSet/>
      <dgm:spPr/>
      <dgm:t>
        <a:bodyPr/>
        <a:lstStyle/>
        <a:p>
          <a:endParaRPr lang="en-US"/>
        </a:p>
      </dgm:t>
    </dgm:pt>
    <dgm:pt modelId="{06B25C19-E3D6-4410-8FDE-12067AC7FC5D}">
      <dgm:prSet/>
      <dgm:spPr/>
      <dgm:t>
        <a:bodyPr/>
        <a:lstStyle/>
        <a:p>
          <a:r>
            <a:rPr lang="en-IN" dirty="0"/>
            <a:t>In village records – from VII – XII; they should be recorded as farmers and also in census as well in succession – VARSAI entries.</a:t>
          </a:r>
          <a:endParaRPr lang="en-US" dirty="0"/>
        </a:p>
      </dgm:t>
    </dgm:pt>
    <dgm:pt modelId="{04D43621-5FF7-44A6-8164-1EB8EF54C6E3}" type="parTrans" cxnId="{BB3C42BF-CB46-4043-87E5-A53D4EDD78AD}">
      <dgm:prSet/>
      <dgm:spPr/>
      <dgm:t>
        <a:bodyPr/>
        <a:lstStyle/>
        <a:p>
          <a:endParaRPr lang="en-US"/>
        </a:p>
      </dgm:t>
    </dgm:pt>
    <dgm:pt modelId="{35B66C15-D738-447C-917B-D3C672E1F651}" type="sibTrans" cxnId="{BB3C42BF-CB46-4043-87E5-A53D4EDD78AD}">
      <dgm:prSet/>
      <dgm:spPr/>
      <dgm:t>
        <a:bodyPr/>
        <a:lstStyle/>
        <a:p>
          <a:endParaRPr lang="en-US"/>
        </a:p>
      </dgm:t>
    </dgm:pt>
    <dgm:pt modelId="{AF88E57D-833E-441E-9749-0C4B8B5E208E}">
      <dgm:prSet/>
      <dgm:spPr/>
      <dgm:t>
        <a:bodyPr/>
        <a:lstStyle/>
        <a:p>
          <a:r>
            <a:rPr lang="en-IN" dirty="0"/>
            <a:t>Support for smart phones and setting up of cooperatives / FPO</a:t>
          </a:r>
          <a:endParaRPr lang="en-US" dirty="0"/>
        </a:p>
      </dgm:t>
    </dgm:pt>
    <dgm:pt modelId="{95E954B6-DDE6-494B-AA76-5924AA85AD05}" type="parTrans" cxnId="{CAFBE09C-47D2-4D6F-8A21-04AB8C5E827D}">
      <dgm:prSet/>
      <dgm:spPr/>
      <dgm:t>
        <a:bodyPr/>
        <a:lstStyle/>
        <a:p>
          <a:endParaRPr lang="en-US"/>
        </a:p>
      </dgm:t>
    </dgm:pt>
    <dgm:pt modelId="{AEA15F3F-8B1C-4C67-BA7E-9B3C4ACC7C07}" type="sibTrans" cxnId="{CAFBE09C-47D2-4D6F-8A21-04AB8C5E827D}">
      <dgm:prSet/>
      <dgm:spPr/>
      <dgm:t>
        <a:bodyPr/>
        <a:lstStyle/>
        <a:p>
          <a:endParaRPr lang="en-US"/>
        </a:p>
      </dgm:t>
    </dgm:pt>
    <dgm:pt modelId="{E85A22F0-8107-4427-9310-ABBE2AFFCD46}">
      <dgm:prSet/>
      <dgm:spPr/>
      <dgm:t>
        <a:bodyPr/>
        <a:lstStyle/>
        <a:p>
          <a:r>
            <a:rPr lang="en-IN"/>
            <a:t>Guidance for –</a:t>
          </a:r>
          <a:endParaRPr lang="en-US"/>
        </a:p>
      </dgm:t>
    </dgm:pt>
    <dgm:pt modelId="{7F2E460B-488C-405B-A67F-237054A591A0}" type="parTrans" cxnId="{303CBF10-798B-4974-B7DB-821C1B4F875F}">
      <dgm:prSet/>
      <dgm:spPr/>
      <dgm:t>
        <a:bodyPr/>
        <a:lstStyle/>
        <a:p>
          <a:endParaRPr lang="en-US"/>
        </a:p>
      </dgm:t>
    </dgm:pt>
    <dgm:pt modelId="{4C908FD7-9D89-419D-ACC6-636AB44BF591}" type="sibTrans" cxnId="{303CBF10-798B-4974-B7DB-821C1B4F875F}">
      <dgm:prSet/>
      <dgm:spPr/>
      <dgm:t>
        <a:bodyPr/>
        <a:lstStyle/>
        <a:p>
          <a:endParaRPr lang="en-US"/>
        </a:p>
      </dgm:t>
    </dgm:pt>
    <dgm:pt modelId="{7B19B059-998E-48A0-A17A-9D78616D5FE4}">
      <dgm:prSet/>
      <dgm:spPr/>
      <dgm:t>
        <a:bodyPr/>
        <a:lstStyle/>
        <a:p>
          <a:r>
            <a:rPr lang="en-IN"/>
            <a:t>Selection of inputs</a:t>
          </a:r>
          <a:endParaRPr lang="en-US"/>
        </a:p>
      </dgm:t>
    </dgm:pt>
    <dgm:pt modelId="{90C80B3A-32D2-46DF-84E9-871272C41A22}" type="parTrans" cxnId="{607B42D5-35B9-47FE-A290-C8D148858447}">
      <dgm:prSet/>
      <dgm:spPr/>
      <dgm:t>
        <a:bodyPr/>
        <a:lstStyle/>
        <a:p>
          <a:endParaRPr lang="en-US"/>
        </a:p>
      </dgm:t>
    </dgm:pt>
    <dgm:pt modelId="{5E2C2F99-5B95-408E-9600-9EAEA2367469}" type="sibTrans" cxnId="{607B42D5-35B9-47FE-A290-C8D148858447}">
      <dgm:prSet/>
      <dgm:spPr/>
      <dgm:t>
        <a:bodyPr/>
        <a:lstStyle/>
        <a:p>
          <a:endParaRPr lang="en-US"/>
        </a:p>
      </dgm:t>
    </dgm:pt>
    <dgm:pt modelId="{E516C6FB-D8A4-46FF-AA44-2AE5428C3BA1}">
      <dgm:prSet/>
      <dgm:spPr/>
      <dgm:t>
        <a:bodyPr/>
        <a:lstStyle/>
        <a:p>
          <a:r>
            <a:rPr lang="en-IN" dirty="0"/>
            <a:t>Weather events &amp; Climate Smart Agriculture</a:t>
          </a:r>
          <a:endParaRPr lang="en-US" dirty="0"/>
        </a:p>
      </dgm:t>
    </dgm:pt>
    <dgm:pt modelId="{E466966A-A20B-40E6-8823-8890D82CFA14}" type="parTrans" cxnId="{BB8D940D-5CF4-4440-A24A-1D041C3EF772}">
      <dgm:prSet/>
      <dgm:spPr/>
      <dgm:t>
        <a:bodyPr/>
        <a:lstStyle/>
        <a:p>
          <a:endParaRPr lang="en-US"/>
        </a:p>
      </dgm:t>
    </dgm:pt>
    <dgm:pt modelId="{C65CB11A-D1D9-45FA-8591-A39361138780}" type="sibTrans" cxnId="{BB8D940D-5CF4-4440-A24A-1D041C3EF772}">
      <dgm:prSet/>
      <dgm:spPr/>
      <dgm:t>
        <a:bodyPr/>
        <a:lstStyle/>
        <a:p>
          <a:endParaRPr lang="en-US"/>
        </a:p>
      </dgm:t>
    </dgm:pt>
    <dgm:pt modelId="{074F58DD-6338-48F5-93FE-922E9E871DAE}">
      <dgm:prSet/>
      <dgm:spPr/>
      <dgm:t>
        <a:bodyPr/>
        <a:lstStyle/>
        <a:p>
          <a:r>
            <a:rPr lang="en-IN"/>
            <a:t>Harvesting and Storage</a:t>
          </a:r>
          <a:endParaRPr lang="en-US"/>
        </a:p>
      </dgm:t>
    </dgm:pt>
    <dgm:pt modelId="{A73C93F9-5FFC-497A-8422-59DEB780D8AC}" type="parTrans" cxnId="{18C9E2CC-C768-4C98-80F2-0BBD2979438B}">
      <dgm:prSet/>
      <dgm:spPr/>
      <dgm:t>
        <a:bodyPr/>
        <a:lstStyle/>
        <a:p>
          <a:endParaRPr lang="en-US"/>
        </a:p>
      </dgm:t>
    </dgm:pt>
    <dgm:pt modelId="{2D2008A5-F24E-4B79-B5EE-138C8327E1D0}" type="sibTrans" cxnId="{18C9E2CC-C768-4C98-80F2-0BBD2979438B}">
      <dgm:prSet/>
      <dgm:spPr/>
      <dgm:t>
        <a:bodyPr/>
        <a:lstStyle/>
        <a:p>
          <a:endParaRPr lang="en-US"/>
        </a:p>
      </dgm:t>
    </dgm:pt>
    <dgm:pt modelId="{50B1E57C-76B2-456B-8ED2-F60E7C70338E}">
      <dgm:prSet/>
      <dgm:spPr/>
      <dgm:t>
        <a:bodyPr/>
        <a:lstStyle/>
        <a:p>
          <a:r>
            <a:rPr lang="en-IN" dirty="0"/>
            <a:t>Marketing &amp; Value addition </a:t>
          </a:r>
          <a:endParaRPr lang="en-US" dirty="0"/>
        </a:p>
      </dgm:t>
    </dgm:pt>
    <dgm:pt modelId="{00411CB5-067A-4265-B599-D171759E14DB}" type="parTrans" cxnId="{E5CF0706-D606-486B-93BB-2A7058BCD8CC}">
      <dgm:prSet/>
      <dgm:spPr/>
      <dgm:t>
        <a:bodyPr/>
        <a:lstStyle/>
        <a:p>
          <a:endParaRPr lang="en-US"/>
        </a:p>
      </dgm:t>
    </dgm:pt>
    <dgm:pt modelId="{BE000330-C5FD-4C45-B566-458AD73ED3F9}" type="sibTrans" cxnId="{E5CF0706-D606-486B-93BB-2A7058BCD8CC}">
      <dgm:prSet/>
      <dgm:spPr/>
      <dgm:t>
        <a:bodyPr/>
        <a:lstStyle/>
        <a:p>
          <a:endParaRPr lang="en-US"/>
        </a:p>
      </dgm:t>
    </dgm:pt>
    <dgm:pt modelId="{84C415FC-652C-4D9E-B115-CCBA819DF9D8}" type="pres">
      <dgm:prSet presAssocID="{0F6E8CCD-192E-4EB3-BE2D-6AC671F42DCB}" presName="linear" presStyleCnt="0">
        <dgm:presLayoutVars>
          <dgm:animLvl val="lvl"/>
          <dgm:resizeHandles val="exact"/>
        </dgm:presLayoutVars>
      </dgm:prSet>
      <dgm:spPr/>
      <dgm:t>
        <a:bodyPr/>
        <a:lstStyle/>
        <a:p>
          <a:endParaRPr lang="en-US"/>
        </a:p>
      </dgm:t>
    </dgm:pt>
    <dgm:pt modelId="{CBE2B96D-37B0-4995-A0EE-FC7D67EE7F85}" type="pres">
      <dgm:prSet presAssocID="{67C504CE-E6F3-4AE9-A323-0F6536165481}" presName="parentText" presStyleLbl="node1" presStyleIdx="0" presStyleCnt="2">
        <dgm:presLayoutVars>
          <dgm:chMax val="0"/>
          <dgm:bulletEnabled val="1"/>
        </dgm:presLayoutVars>
      </dgm:prSet>
      <dgm:spPr/>
      <dgm:t>
        <a:bodyPr/>
        <a:lstStyle/>
        <a:p>
          <a:endParaRPr lang="en-US"/>
        </a:p>
      </dgm:t>
    </dgm:pt>
    <dgm:pt modelId="{1B2BB75D-A006-48E2-BBAB-4055C76A97CB}" type="pres">
      <dgm:prSet presAssocID="{67C504CE-E6F3-4AE9-A323-0F6536165481}" presName="childText" presStyleLbl="revTx" presStyleIdx="0" presStyleCnt="2">
        <dgm:presLayoutVars>
          <dgm:bulletEnabled val="1"/>
        </dgm:presLayoutVars>
      </dgm:prSet>
      <dgm:spPr/>
      <dgm:t>
        <a:bodyPr/>
        <a:lstStyle/>
        <a:p>
          <a:endParaRPr lang="en-US"/>
        </a:p>
      </dgm:t>
    </dgm:pt>
    <dgm:pt modelId="{19700EA3-363C-4B23-AD3A-B9A18B2B492F}" type="pres">
      <dgm:prSet presAssocID="{E44711CB-1CF6-4FCC-9589-3A1679C0C313}" presName="parentText" presStyleLbl="node1" presStyleIdx="1" presStyleCnt="2">
        <dgm:presLayoutVars>
          <dgm:chMax val="0"/>
          <dgm:bulletEnabled val="1"/>
        </dgm:presLayoutVars>
      </dgm:prSet>
      <dgm:spPr/>
      <dgm:t>
        <a:bodyPr/>
        <a:lstStyle/>
        <a:p>
          <a:endParaRPr lang="en-US"/>
        </a:p>
      </dgm:t>
    </dgm:pt>
    <dgm:pt modelId="{42CCACC3-899E-45CA-B6CB-4D60E628C1E1}" type="pres">
      <dgm:prSet presAssocID="{E44711CB-1CF6-4FCC-9589-3A1679C0C313}" presName="childText" presStyleLbl="revTx" presStyleIdx="1" presStyleCnt="2">
        <dgm:presLayoutVars>
          <dgm:bulletEnabled val="1"/>
        </dgm:presLayoutVars>
      </dgm:prSet>
      <dgm:spPr/>
      <dgm:t>
        <a:bodyPr/>
        <a:lstStyle/>
        <a:p>
          <a:endParaRPr lang="en-US"/>
        </a:p>
      </dgm:t>
    </dgm:pt>
  </dgm:ptLst>
  <dgm:cxnLst>
    <dgm:cxn modelId="{9CE06CBE-6A0F-4499-AF88-E6C03ED1A152}" srcId="{A53C806E-E943-4C68-A7E7-51E73B7B0596}" destId="{2FC19D3A-C346-4E8C-B50D-505B2DBA3BE3}" srcOrd="8" destOrd="0" parTransId="{FF3BE172-1AA6-41B2-9AB4-0BAC12B973F5}" sibTransId="{D2C24EBE-FF41-4D3B-9E73-058CDDF61BAE}"/>
    <dgm:cxn modelId="{18C9E2CC-C768-4C98-80F2-0BBD2979438B}" srcId="{E44711CB-1CF6-4FCC-9589-3A1679C0C313}" destId="{074F58DD-6338-48F5-93FE-922E9E871DAE}" srcOrd="7" destOrd="0" parTransId="{A73C93F9-5FFC-497A-8422-59DEB780D8AC}" sibTransId="{2D2008A5-F24E-4B79-B5EE-138C8327E1D0}"/>
    <dgm:cxn modelId="{6024AF66-96AF-48E3-8315-1544C8C61DC2}" srcId="{A53C806E-E943-4C68-A7E7-51E73B7B0596}" destId="{9F2A083A-55CE-4FBE-ACD7-DB8E23482434}" srcOrd="4" destOrd="0" parTransId="{DAFFC85C-B617-4A5A-9E6C-771E599C810E}" sibTransId="{27BA4B07-BA5C-4E7D-BD37-574B6030BE4B}"/>
    <dgm:cxn modelId="{45A3C1D7-9A1E-43FC-A091-4FC9B1D6125A}" type="presOf" srcId="{5C3F2294-8FF4-4F69-A5CE-BAE9FEA38C84}" destId="{1B2BB75D-A006-48E2-BBAB-4055C76A97CB}" srcOrd="0" destOrd="6" presId="urn:microsoft.com/office/officeart/2005/8/layout/vList2"/>
    <dgm:cxn modelId="{CAFBE09C-47D2-4D6F-8A21-04AB8C5E827D}" srcId="{E44711CB-1CF6-4FCC-9589-3A1679C0C313}" destId="{AF88E57D-833E-441E-9749-0C4B8B5E208E}" srcOrd="3" destOrd="0" parTransId="{95E954B6-DDE6-494B-AA76-5924AA85AD05}" sibTransId="{AEA15F3F-8B1C-4C67-BA7E-9B3C4ACC7C07}"/>
    <dgm:cxn modelId="{2DD6D7A1-5FD1-422A-A8E4-1C52EA0FC847}" type="presOf" srcId="{074F58DD-6338-48F5-93FE-922E9E871DAE}" destId="{42CCACC3-899E-45CA-B6CB-4D60E628C1E1}" srcOrd="0" destOrd="7" presId="urn:microsoft.com/office/officeart/2005/8/layout/vList2"/>
    <dgm:cxn modelId="{3E756060-DB2C-4316-9799-36AFCD4008F9}" srcId="{A53C806E-E943-4C68-A7E7-51E73B7B0596}" destId="{BED36BAD-3850-4CAF-9CB4-BEE2DC8A020C}" srcOrd="5" destOrd="0" parTransId="{D405B1C2-A9B4-4C55-A390-F041A324DB91}" sibTransId="{C7237063-5C43-4A55-8A91-03C836A6259A}"/>
    <dgm:cxn modelId="{68051FF2-FEC3-4B6D-A844-C861D8797EE7}" type="presOf" srcId="{96843701-88F1-4EBC-9CC6-1627B0287A04}" destId="{1B2BB75D-A006-48E2-BBAB-4055C76A97CB}" srcOrd="0" destOrd="3" presId="urn:microsoft.com/office/officeart/2005/8/layout/vList2"/>
    <dgm:cxn modelId="{07E37C02-3461-428F-BA5C-E98F0CE6A45C}" type="presOf" srcId="{6092F3A5-D443-47F0-A946-DFC270675A71}" destId="{1B2BB75D-A006-48E2-BBAB-4055C76A97CB}" srcOrd="0" destOrd="10" presId="urn:microsoft.com/office/officeart/2005/8/layout/vList2"/>
    <dgm:cxn modelId="{BB8D940D-5CF4-4440-A24A-1D041C3EF772}" srcId="{E44711CB-1CF6-4FCC-9589-3A1679C0C313}" destId="{E516C6FB-D8A4-46FF-AA44-2AE5428C3BA1}" srcOrd="6" destOrd="0" parTransId="{E466966A-A20B-40E6-8823-8890D82CFA14}" sibTransId="{C65CB11A-D1D9-45FA-8591-A39361138780}"/>
    <dgm:cxn modelId="{303CBF10-798B-4974-B7DB-821C1B4F875F}" srcId="{E44711CB-1CF6-4FCC-9589-3A1679C0C313}" destId="{E85A22F0-8107-4427-9310-ABBE2AFFCD46}" srcOrd="4" destOrd="0" parTransId="{7F2E460B-488C-405B-A67F-237054A591A0}" sibTransId="{4C908FD7-9D89-419D-ACC6-636AB44BF591}"/>
    <dgm:cxn modelId="{C6DC3726-6250-4437-9471-1A960E0D44F6}" srcId="{A53C806E-E943-4C68-A7E7-51E73B7B0596}" destId="{6092F3A5-D443-47F0-A946-DFC270675A71}" srcOrd="7" destOrd="0" parTransId="{06248601-E45C-47C3-AA90-F0E14609E1B9}" sibTransId="{D2022576-A182-4EAE-9786-6DC8BBD5DB06}"/>
    <dgm:cxn modelId="{1402B76D-34F5-42CD-975A-6DDC87FAB7F3}" type="presOf" srcId="{2FC19D3A-C346-4E8C-B50D-505B2DBA3BE3}" destId="{1B2BB75D-A006-48E2-BBAB-4055C76A97CB}" srcOrd="0" destOrd="11" presId="urn:microsoft.com/office/officeart/2005/8/layout/vList2"/>
    <dgm:cxn modelId="{BB3C42BF-CB46-4043-87E5-A53D4EDD78AD}" srcId="{E44711CB-1CF6-4FCC-9589-3A1679C0C313}" destId="{06B25C19-E3D6-4410-8FDE-12067AC7FC5D}" srcOrd="2" destOrd="0" parTransId="{04D43621-5FF7-44A6-8164-1EB8EF54C6E3}" sibTransId="{35B66C15-D738-447C-917B-D3C672E1F651}"/>
    <dgm:cxn modelId="{5CC8ED1D-0CD0-4624-AD91-09E0FA029EA5}" type="presOf" srcId="{3E38C325-CEB1-4D9B-896F-679E3F99405E}" destId="{42CCACC3-899E-45CA-B6CB-4D60E628C1E1}" srcOrd="0" destOrd="1" presId="urn:microsoft.com/office/officeart/2005/8/layout/vList2"/>
    <dgm:cxn modelId="{70B865BF-305B-4D26-B45E-939F9C3108FC}" type="presOf" srcId="{67C504CE-E6F3-4AE9-A323-0F6536165481}" destId="{CBE2B96D-37B0-4995-A0EE-FC7D67EE7F85}" srcOrd="0" destOrd="0" presId="urn:microsoft.com/office/officeart/2005/8/layout/vList2"/>
    <dgm:cxn modelId="{15FE64EC-562E-471D-8FF0-9AA126046DEC}" type="presOf" srcId="{62A974CC-C755-4045-A038-C8FE32814FF5}" destId="{42CCACC3-899E-45CA-B6CB-4D60E628C1E1}" srcOrd="0" destOrd="0" presId="urn:microsoft.com/office/officeart/2005/8/layout/vList2"/>
    <dgm:cxn modelId="{AA6CD5BA-456B-4506-8A49-1D65FCF5F107}" srcId="{0F6E8CCD-192E-4EB3-BE2D-6AC671F42DCB}" destId="{67C504CE-E6F3-4AE9-A323-0F6536165481}" srcOrd="0" destOrd="0" parTransId="{DC23C108-00CB-48DD-B68D-B87605824CE1}" sibTransId="{11C4E98E-FF75-494D-86D6-4DD0B9918C2D}"/>
    <dgm:cxn modelId="{25C08CFF-7D0F-4485-A5C0-1DD9C3938480}" srcId="{A53C806E-E943-4C68-A7E7-51E73B7B0596}" destId="{96843701-88F1-4EBC-9CC6-1627B0287A04}" srcOrd="0" destOrd="0" parTransId="{D983D1F3-47F6-4E51-99CB-50ABD1DA7458}" sibTransId="{876C0163-1BCE-4DA5-BA52-38D59E8CC134}"/>
    <dgm:cxn modelId="{44804F5A-8733-40C2-9AA5-8E34E387F2BE}" srcId="{67C504CE-E6F3-4AE9-A323-0F6536165481}" destId="{E46805CB-5B1B-4490-92E1-8B91CCA5238F}" srcOrd="1" destOrd="0" parTransId="{88B0A902-99BA-45FC-A876-3088BF2828B5}" sibTransId="{CC9F7B7B-348B-49CE-8A2D-FD492DE9F02F}"/>
    <dgm:cxn modelId="{F136E7B5-35D0-4269-919A-E457BA089EEB}" type="presOf" srcId="{BED36BAD-3850-4CAF-9CB4-BEE2DC8A020C}" destId="{1B2BB75D-A006-48E2-BBAB-4055C76A97CB}" srcOrd="0" destOrd="8" presId="urn:microsoft.com/office/officeart/2005/8/layout/vList2"/>
    <dgm:cxn modelId="{6DD1BDA7-AE2A-4031-9C0F-3FFF869C349F}" srcId="{0F6E8CCD-192E-4EB3-BE2D-6AC671F42DCB}" destId="{E44711CB-1CF6-4FCC-9589-3A1679C0C313}" srcOrd="1" destOrd="0" parTransId="{50CAFC28-EAC7-43CE-BD6E-DE23C89B6357}" sibTransId="{4628F82F-4B6C-4CB0-A00C-97954EF125FE}"/>
    <dgm:cxn modelId="{8ACC248E-9DCF-418A-B5F5-8018FEC7FCA8}" type="presOf" srcId="{E44711CB-1CF6-4FCC-9589-3A1679C0C313}" destId="{19700EA3-363C-4B23-AD3A-B9A18B2B492F}" srcOrd="0" destOrd="0" presId="urn:microsoft.com/office/officeart/2005/8/layout/vList2"/>
    <dgm:cxn modelId="{606A1BA5-D25D-4826-AA08-E2A9C3172C27}" type="presOf" srcId="{6AE5D158-C866-428C-ADBF-3FA3AC0124E7}" destId="{1B2BB75D-A006-48E2-BBAB-4055C76A97CB}" srcOrd="0" destOrd="5" presId="urn:microsoft.com/office/officeart/2005/8/layout/vList2"/>
    <dgm:cxn modelId="{C4109339-3352-4A65-A423-9EFAF8650A42}" type="presOf" srcId="{9F2A083A-55CE-4FBE-ACD7-DB8E23482434}" destId="{1B2BB75D-A006-48E2-BBAB-4055C76A97CB}" srcOrd="0" destOrd="7" presId="urn:microsoft.com/office/officeart/2005/8/layout/vList2"/>
    <dgm:cxn modelId="{8C4A8F8A-F03F-4F04-93DD-6B5D3A111EA9}" srcId="{A53C806E-E943-4C68-A7E7-51E73B7B0596}" destId="{5C3F2294-8FF4-4F69-A5CE-BAE9FEA38C84}" srcOrd="3" destOrd="0" parTransId="{1988FCCC-4672-4E10-AA35-65CD661C7122}" sibTransId="{BDD89823-5E99-4639-A626-B61DB9B8593B}"/>
    <dgm:cxn modelId="{C5BA6556-B2FC-4FF1-B952-FF3760ADAA23}" srcId="{A53C806E-E943-4C68-A7E7-51E73B7B0596}" destId="{2A55CEEB-149E-49D4-BD7F-BFEA900AAEC8}" srcOrd="6" destOrd="0" parTransId="{9C58BE88-D758-4440-8A72-44FEF896FC02}" sibTransId="{4C3424C3-BD71-41CB-9774-25B6EC156350}"/>
    <dgm:cxn modelId="{D05EF182-66C0-4038-91F6-5C74BD58C72A}" type="presOf" srcId="{50B1E57C-76B2-456B-8ED2-F60E7C70338E}" destId="{42CCACC3-899E-45CA-B6CB-4D60E628C1E1}" srcOrd="0" destOrd="8" presId="urn:microsoft.com/office/officeart/2005/8/layout/vList2"/>
    <dgm:cxn modelId="{54B66314-20A9-4FA5-965C-BBF777BBBF65}" type="presOf" srcId="{0F6E8CCD-192E-4EB3-BE2D-6AC671F42DCB}" destId="{84C415FC-652C-4D9E-B115-CCBA819DF9D8}" srcOrd="0" destOrd="0" presId="urn:microsoft.com/office/officeart/2005/8/layout/vList2"/>
    <dgm:cxn modelId="{D99347BF-DB4E-4B6F-B901-31A8FE681AD9}" type="presOf" srcId="{EDB4CF8E-3422-4454-A603-07D79491E711}" destId="{1B2BB75D-A006-48E2-BBAB-4055C76A97CB}" srcOrd="0" destOrd="4" presId="urn:microsoft.com/office/officeart/2005/8/layout/vList2"/>
    <dgm:cxn modelId="{F427E2E6-84DB-4154-BA86-D36E8BF10959}" srcId="{E44711CB-1CF6-4FCC-9589-3A1679C0C313}" destId="{62A974CC-C755-4045-A038-C8FE32814FF5}" srcOrd="0" destOrd="0" parTransId="{657347B9-ECE0-4160-A402-8B6FEEA54A01}" sibTransId="{03B4D6F8-365B-4AA0-B08D-54AE3ECB8FEA}"/>
    <dgm:cxn modelId="{1F680680-6C23-47F6-873D-1B516F851F11}" srcId="{E44711CB-1CF6-4FCC-9589-3A1679C0C313}" destId="{3E38C325-CEB1-4D9B-896F-679E3F99405E}" srcOrd="1" destOrd="0" parTransId="{3437AEC2-C379-4BB6-91B8-D8FFB149A289}" sibTransId="{59E1D5AE-91FC-4A03-ABC8-D0173ED739AF}"/>
    <dgm:cxn modelId="{FCD5DB70-D02B-4D64-BD6B-AAAB84E79E13}" srcId="{67C504CE-E6F3-4AE9-A323-0F6536165481}" destId="{E8A5E875-A1B9-494E-B836-BA786044C152}" srcOrd="0" destOrd="0" parTransId="{A8F40489-D1B3-4F6C-AB6E-539AA0DCBD54}" sibTransId="{5216EF94-7374-49BE-AAD9-B15A0FE85A85}"/>
    <dgm:cxn modelId="{E5CF0706-D606-486B-93BB-2A7058BCD8CC}" srcId="{E44711CB-1CF6-4FCC-9589-3A1679C0C313}" destId="{50B1E57C-76B2-456B-8ED2-F60E7C70338E}" srcOrd="8" destOrd="0" parTransId="{00411CB5-067A-4265-B599-D171759E14DB}" sibTransId="{BE000330-C5FD-4C45-B566-458AD73ED3F9}"/>
    <dgm:cxn modelId="{8436EC12-B8A4-4129-B0E2-A7FD98A60DCF}" type="presOf" srcId="{A53C806E-E943-4C68-A7E7-51E73B7B0596}" destId="{1B2BB75D-A006-48E2-BBAB-4055C76A97CB}" srcOrd="0" destOrd="2" presId="urn:microsoft.com/office/officeart/2005/8/layout/vList2"/>
    <dgm:cxn modelId="{5E243273-3283-41A2-AEFA-A3848D67248E}" srcId="{67C504CE-E6F3-4AE9-A323-0F6536165481}" destId="{A53C806E-E943-4C68-A7E7-51E73B7B0596}" srcOrd="2" destOrd="0" parTransId="{5B2BBC2E-4E19-4495-8367-0A4F729CDE57}" sibTransId="{72FF81C0-885E-4152-B8B3-C7E3E01AD15D}"/>
    <dgm:cxn modelId="{CFD1024D-9835-4424-B6CE-F9D9C8B2A01E}" type="presOf" srcId="{E516C6FB-D8A4-46FF-AA44-2AE5428C3BA1}" destId="{42CCACC3-899E-45CA-B6CB-4D60E628C1E1}" srcOrd="0" destOrd="6" presId="urn:microsoft.com/office/officeart/2005/8/layout/vList2"/>
    <dgm:cxn modelId="{AC0F7429-003C-4DB1-B1F5-3583AF5EB482}" type="presOf" srcId="{E85A22F0-8107-4427-9310-ABBE2AFFCD46}" destId="{42CCACC3-899E-45CA-B6CB-4D60E628C1E1}" srcOrd="0" destOrd="4" presId="urn:microsoft.com/office/officeart/2005/8/layout/vList2"/>
    <dgm:cxn modelId="{0E9BF3FA-C90A-4E08-989A-83F61C3D7A30}" type="presOf" srcId="{2A55CEEB-149E-49D4-BD7F-BFEA900AAEC8}" destId="{1B2BB75D-A006-48E2-BBAB-4055C76A97CB}" srcOrd="0" destOrd="9" presId="urn:microsoft.com/office/officeart/2005/8/layout/vList2"/>
    <dgm:cxn modelId="{607B42D5-35B9-47FE-A290-C8D148858447}" srcId="{E44711CB-1CF6-4FCC-9589-3A1679C0C313}" destId="{7B19B059-998E-48A0-A17A-9D78616D5FE4}" srcOrd="5" destOrd="0" parTransId="{90C80B3A-32D2-46DF-84E9-871272C41A22}" sibTransId="{5E2C2F99-5B95-408E-9600-9EAEA2367469}"/>
    <dgm:cxn modelId="{CAC9FC33-5F4D-4EE6-9184-76CBBF69BD9F}" type="presOf" srcId="{E8A5E875-A1B9-494E-B836-BA786044C152}" destId="{1B2BB75D-A006-48E2-BBAB-4055C76A97CB}" srcOrd="0" destOrd="0" presId="urn:microsoft.com/office/officeart/2005/8/layout/vList2"/>
    <dgm:cxn modelId="{C4B3E305-FD04-4848-8441-E549F1E0E275}" type="presOf" srcId="{AF88E57D-833E-441E-9749-0C4B8B5E208E}" destId="{42CCACC3-899E-45CA-B6CB-4D60E628C1E1}" srcOrd="0" destOrd="3" presId="urn:microsoft.com/office/officeart/2005/8/layout/vList2"/>
    <dgm:cxn modelId="{D1A7570C-3102-41AB-B6C8-CFBE78602619}" srcId="{A53C806E-E943-4C68-A7E7-51E73B7B0596}" destId="{EDB4CF8E-3422-4454-A603-07D79491E711}" srcOrd="1" destOrd="0" parTransId="{E2616428-FA3A-4CFB-8CE5-06C6BC97AEA7}" sibTransId="{499900DF-7D7A-4A15-A52A-4B5C898940D2}"/>
    <dgm:cxn modelId="{EF239D5F-79FA-4DD0-8988-72F46F467ED2}" srcId="{A53C806E-E943-4C68-A7E7-51E73B7B0596}" destId="{6AE5D158-C866-428C-ADBF-3FA3AC0124E7}" srcOrd="2" destOrd="0" parTransId="{8D8B777C-4159-4A00-A05F-C019C8E6CFB2}" sibTransId="{3AB1027D-F1C6-4921-B61B-987393A6147E}"/>
    <dgm:cxn modelId="{FE75C3E7-EDAF-4C73-9B75-00FBBAFB0623}" type="presOf" srcId="{06B25C19-E3D6-4410-8FDE-12067AC7FC5D}" destId="{42CCACC3-899E-45CA-B6CB-4D60E628C1E1}" srcOrd="0" destOrd="2" presId="urn:microsoft.com/office/officeart/2005/8/layout/vList2"/>
    <dgm:cxn modelId="{90159773-46DC-4858-A1B1-99CEFD3CBA79}" type="presOf" srcId="{7B19B059-998E-48A0-A17A-9D78616D5FE4}" destId="{42CCACC3-899E-45CA-B6CB-4D60E628C1E1}" srcOrd="0" destOrd="5" presId="urn:microsoft.com/office/officeart/2005/8/layout/vList2"/>
    <dgm:cxn modelId="{1B03364C-F296-48D2-8A8D-10FBFEB1D23A}" type="presOf" srcId="{E46805CB-5B1B-4490-92E1-8B91CCA5238F}" destId="{1B2BB75D-A006-48E2-BBAB-4055C76A97CB}" srcOrd="0" destOrd="1" presId="urn:microsoft.com/office/officeart/2005/8/layout/vList2"/>
    <dgm:cxn modelId="{FED13B4A-8136-480E-8D91-1FE922C5A4EE}" type="presParOf" srcId="{84C415FC-652C-4D9E-B115-CCBA819DF9D8}" destId="{CBE2B96D-37B0-4995-A0EE-FC7D67EE7F85}" srcOrd="0" destOrd="0" presId="urn:microsoft.com/office/officeart/2005/8/layout/vList2"/>
    <dgm:cxn modelId="{8C59BC51-659B-498A-A902-7878E8CF5C1B}" type="presParOf" srcId="{84C415FC-652C-4D9E-B115-CCBA819DF9D8}" destId="{1B2BB75D-A006-48E2-BBAB-4055C76A97CB}" srcOrd="1" destOrd="0" presId="urn:microsoft.com/office/officeart/2005/8/layout/vList2"/>
    <dgm:cxn modelId="{AB8CE42E-2A63-4D2A-8E95-6276A4173A19}" type="presParOf" srcId="{84C415FC-652C-4D9E-B115-CCBA819DF9D8}" destId="{19700EA3-363C-4B23-AD3A-B9A18B2B492F}" srcOrd="2" destOrd="0" presId="urn:microsoft.com/office/officeart/2005/8/layout/vList2"/>
    <dgm:cxn modelId="{5FC21E4E-94F3-42C5-9686-135560E24A9B}" type="presParOf" srcId="{84C415FC-652C-4D9E-B115-CCBA819DF9D8}" destId="{42CCACC3-899E-45CA-B6CB-4D60E628C1E1}"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520CB-BC55-4A1F-A2D4-36FDE207600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452850A-4511-413D-9727-BF16D49DFF3F}">
      <dgm:prSet/>
      <dgm:spPr/>
      <dgm:t>
        <a:bodyPr/>
        <a:lstStyle/>
        <a:p>
          <a:r>
            <a:rPr lang="en-IN" b="1" dirty="0"/>
            <a:t>5. Social Transformation – Ease of doing Business for Women:</a:t>
          </a:r>
          <a:endParaRPr lang="en-US" dirty="0"/>
        </a:p>
      </dgm:t>
    </dgm:pt>
    <dgm:pt modelId="{068041F7-5425-4F9A-B433-9CEC18011F7A}" type="parTrans" cxnId="{3EA862A0-EFE2-4B6B-A1F9-E1BCB18668B7}">
      <dgm:prSet/>
      <dgm:spPr/>
      <dgm:t>
        <a:bodyPr/>
        <a:lstStyle/>
        <a:p>
          <a:endParaRPr lang="en-US"/>
        </a:p>
      </dgm:t>
    </dgm:pt>
    <dgm:pt modelId="{A172D47A-71B0-4B6F-A52A-EA2EEF60EFA3}" type="sibTrans" cxnId="{3EA862A0-EFE2-4B6B-A1F9-E1BCB18668B7}">
      <dgm:prSet/>
      <dgm:spPr/>
      <dgm:t>
        <a:bodyPr/>
        <a:lstStyle/>
        <a:p>
          <a:endParaRPr lang="en-US"/>
        </a:p>
      </dgm:t>
    </dgm:pt>
    <dgm:pt modelId="{55D4639F-6BD0-4052-B56C-AC7B56D53BD0}">
      <dgm:prSet/>
      <dgm:spPr/>
      <dgm:t>
        <a:bodyPr/>
        <a:lstStyle/>
        <a:p>
          <a:r>
            <a:rPr lang="en-IN" dirty="0"/>
            <a:t>Structural change in family in Decision-taking process needs to be facilitated – by appropriate social media messages in TV, Newspapers, Radio and social media.  Family must realise that they have to support and make it easy for them to work and decide.</a:t>
          </a:r>
          <a:endParaRPr lang="en-US" dirty="0"/>
        </a:p>
      </dgm:t>
    </dgm:pt>
    <dgm:pt modelId="{0B6C9528-3158-47C9-BA98-986CFABA71EA}" type="parTrans" cxnId="{D2C05100-0F0B-4378-9A86-A98B47421BA8}">
      <dgm:prSet/>
      <dgm:spPr/>
      <dgm:t>
        <a:bodyPr/>
        <a:lstStyle/>
        <a:p>
          <a:endParaRPr lang="en-US"/>
        </a:p>
      </dgm:t>
    </dgm:pt>
    <dgm:pt modelId="{C3DBB0F2-EF63-417D-96B5-49CF471B44E7}" type="sibTrans" cxnId="{D2C05100-0F0B-4378-9A86-A98B47421BA8}">
      <dgm:prSet/>
      <dgm:spPr/>
      <dgm:t>
        <a:bodyPr/>
        <a:lstStyle/>
        <a:p>
          <a:endParaRPr lang="en-US"/>
        </a:p>
      </dgm:t>
    </dgm:pt>
    <dgm:pt modelId="{560D509B-63CC-492F-A105-C822B4979243}">
      <dgm:prSet/>
      <dgm:spPr/>
      <dgm:t>
        <a:bodyPr/>
        <a:lstStyle/>
        <a:p>
          <a:r>
            <a:rPr lang="en-IN" dirty="0"/>
            <a:t>Technology – tools and </a:t>
          </a:r>
          <a:r>
            <a:rPr lang="en-IN" dirty="0" err="1"/>
            <a:t>equipments</a:t>
          </a:r>
          <a:r>
            <a:rPr lang="en-IN" dirty="0"/>
            <a:t> are Men-centric.  They have to be Women-centric also – but more importantly made available at village – block level.</a:t>
          </a:r>
          <a:endParaRPr lang="en-US" dirty="0"/>
        </a:p>
      </dgm:t>
    </dgm:pt>
    <dgm:pt modelId="{6AFA15DC-A28A-4152-B9B7-BA1FDA13C76F}" type="parTrans" cxnId="{D9CF4DA5-11D6-4620-A14E-B66A28D659F9}">
      <dgm:prSet/>
      <dgm:spPr/>
      <dgm:t>
        <a:bodyPr/>
        <a:lstStyle/>
        <a:p>
          <a:endParaRPr lang="en-US"/>
        </a:p>
      </dgm:t>
    </dgm:pt>
    <dgm:pt modelId="{84C02828-B0DE-4CBD-AF49-7377C033993F}" type="sibTrans" cxnId="{D9CF4DA5-11D6-4620-A14E-B66A28D659F9}">
      <dgm:prSet/>
      <dgm:spPr/>
      <dgm:t>
        <a:bodyPr/>
        <a:lstStyle/>
        <a:p>
          <a:endParaRPr lang="en-US"/>
        </a:p>
      </dgm:t>
    </dgm:pt>
    <dgm:pt modelId="{0329493D-368F-4F6C-93A0-5A2E9215E6A2}">
      <dgm:prSet/>
      <dgm:spPr/>
      <dgm:t>
        <a:bodyPr/>
        <a:lstStyle/>
        <a:p>
          <a:r>
            <a:rPr lang="en-IN" dirty="0"/>
            <a:t>Rotation system exists in Local bodies Gram Panchayat for chairperson – same need to be introduced in Cooperative and APMC by statutory amendments.</a:t>
          </a:r>
          <a:endParaRPr lang="en-US" dirty="0"/>
        </a:p>
      </dgm:t>
    </dgm:pt>
    <dgm:pt modelId="{50E891A3-D134-4906-8A7A-6A78DE3164F3}" type="parTrans" cxnId="{35BFAF22-129E-4363-9E3C-D961472E7FCF}">
      <dgm:prSet/>
      <dgm:spPr/>
      <dgm:t>
        <a:bodyPr/>
        <a:lstStyle/>
        <a:p>
          <a:endParaRPr lang="en-US"/>
        </a:p>
      </dgm:t>
    </dgm:pt>
    <dgm:pt modelId="{D838A7DC-827E-46DF-92D8-162C27E40C76}" type="sibTrans" cxnId="{35BFAF22-129E-4363-9E3C-D961472E7FCF}">
      <dgm:prSet/>
      <dgm:spPr/>
      <dgm:t>
        <a:bodyPr/>
        <a:lstStyle/>
        <a:p>
          <a:endParaRPr lang="en-US"/>
        </a:p>
      </dgm:t>
    </dgm:pt>
    <dgm:pt modelId="{2F0A33F1-FD49-4992-89A7-47C1DFFFC397}">
      <dgm:prSet/>
      <dgm:spPr/>
      <dgm:t>
        <a:bodyPr/>
        <a:lstStyle/>
        <a:p>
          <a:r>
            <a:rPr lang="en-IN" b="1"/>
            <a:t>6. Learning from Gujarat’s Experience</a:t>
          </a:r>
          <a:endParaRPr lang="en-US"/>
        </a:p>
      </dgm:t>
    </dgm:pt>
    <dgm:pt modelId="{CC6DC136-E58C-4D83-A972-92737E8F6186}" type="parTrans" cxnId="{8F08B43E-EADA-4BA3-9B14-123D85AD3B31}">
      <dgm:prSet/>
      <dgm:spPr/>
      <dgm:t>
        <a:bodyPr/>
        <a:lstStyle/>
        <a:p>
          <a:endParaRPr lang="en-US"/>
        </a:p>
      </dgm:t>
    </dgm:pt>
    <dgm:pt modelId="{239BD2EB-131F-44CA-BCFC-8F970990CE41}" type="sibTrans" cxnId="{8F08B43E-EADA-4BA3-9B14-123D85AD3B31}">
      <dgm:prSet/>
      <dgm:spPr/>
      <dgm:t>
        <a:bodyPr/>
        <a:lstStyle/>
        <a:p>
          <a:endParaRPr lang="en-US"/>
        </a:p>
      </dgm:t>
    </dgm:pt>
    <dgm:pt modelId="{8745F0D3-0F54-44F6-B936-19457303C74A}">
      <dgm:prSet/>
      <dgm:spPr/>
      <dgm:t>
        <a:bodyPr/>
        <a:lstStyle/>
        <a:p>
          <a:r>
            <a:rPr lang="en-IN" dirty="0"/>
            <a:t>Under the Krishi Mahotsav Approach, initiated by Hon’ble Prime Minister Shri Narendra Modi (then Chief Minister of Gujarat), the state successfully overcame the challenges of low productivity.</a:t>
          </a:r>
          <a:endParaRPr lang="en-US" dirty="0"/>
        </a:p>
      </dgm:t>
    </dgm:pt>
    <dgm:pt modelId="{B899AA1C-148E-415A-B276-F661FAA16548}" type="parTrans" cxnId="{8D90A772-7D6A-4D38-AFE5-C615D5545755}">
      <dgm:prSet/>
      <dgm:spPr/>
      <dgm:t>
        <a:bodyPr/>
        <a:lstStyle/>
        <a:p>
          <a:endParaRPr lang="en-US"/>
        </a:p>
      </dgm:t>
    </dgm:pt>
    <dgm:pt modelId="{6310C881-20B1-4344-A1F2-12B54A0566FC}" type="sibTrans" cxnId="{8D90A772-7D6A-4D38-AFE5-C615D5545755}">
      <dgm:prSet/>
      <dgm:spPr/>
      <dgm:t>
        <a:bodyPr/>
        <a:lstStyle/>
        <a:p>
          <a:endParaRPr lang="en-US"/>
        </a:p>
      </dgm:t>
    </dgm:pt>
    <dgm:pt modelId="{3186BA49-4E6A-4448-BF16-8C8E29EB3CC9}">
      <dgm:prSet/>
      <dgm:spPr/>
      <dgm:t>
        <a:bodyPr/>
        <a:lstStyle/>
        <a:p>
          <a:r>
            <a:rPr lang="en-IN" dirty="0"/>
            <a:t>Today, Gujarat stands as a leading Agricultural, Animal Husbandry &amp; Fisheries state, demonstrating how structured interventions can turn adversity into opportunity.</a:t>
          </a:r>
          <a:endParaRPr lang="en-US" dirty="0"/>
        </a:p>
      </dgm:t>
    </dgm:pt>
    <dgm:pt modelId="{0FD27758-6E00-46BE-83C8-7050E0D1664E}" type="parTrans" cxnId="{20EC0B83-5406-455D-9925-0DA735524572}">
      <dgm:prSet/>
      <dgm:spPr/>
      <dgm:t>
        <a:bodyPr/>
        <a:lstStyle/>
        <a:p>
          <a:endParaRPr lang="en-US"/>
        </a:p>
      </dgm:t>
    </dgm:pt>
    <dgm:pt modelId="{F4256DAA-8CBA-495C-AB7F-F7964EF9170C}" type="sibTrans" cxnId="{20EC0B83-5406-455D-9925-0DA735524572}">
      <dgm:prSet/>
      <dgm:spPr/>
      <dgm:t>
        <a:bodyPr/>
        <a:lstStyle/>
        <a:p>
          <a:endParaRPr lang="en-US"/>
        </a:p>
      </dgm:t>
    </dgm:pt>
    <dgm:pt modelId="{BBD04B3F-95BB-411D-9F16-C10FD39CD97C}">
      <dgm:prSet/>
      <dgm:spPr/>
      <dgm:t>
        <a:bodyPr/>
        <a:lstStyle/>
        <a:p>
          <a:r>
            <a:rPr lang="en-IN" dirty="0"/>
            <a:t>Gujarat Women have already made successful AMUL model.  They look after 100 per cent livestock management and are adaptable but need to be up-skilled and supported. </a:t>
          </a:r>
          <a:endParaRPr lang="en-US" dirty="0"/>
        </a:p>
      </dgm:t>
    </dgm:pt>
    <dgm:pt modelId="{671B069B-2E7E-47E2-BF28-12A116BC5FBE}" type="parTrans" cxnId="{D9186CF4-D2C6-4482-B1AE-CD882677C45B}">
      <dgm:prSet/>
      <dgm:spPr/>
      <dgm:t>
        <a:bodyPr/>
        <a:lstStyle/>
        <a:p>
          <a:endParaRPr lang="en-US"/>
        </a:p>
      </dgm:t>
    </dgm:pt>
    <dgm:pt modelId="{9F288A1C-5BCB-4459-BD91-4EFF3B7E15C6}" type="sibTrans" cxnId="{D9186CF4-D2C6-4482-B1AE-CD882677C45B}">
      <dgm:prSet/>
      <dgm:spPr/>
      <dgm:t>
        <a:bodyPr/>
        <a:lstStyle/>
        <a:p>
          <a:endParaRPr lang="en-US"/>
        </a:p>
      </dgm:t>
    </dgm:pt>
    <dgm:pt modelId="{3FCB8D16-5660-4D24-8264-A1EAB4C249F2}">
      <dgm:prSet/>
      <dgm:spPr/>
      <dgm:t>
        <a:bodyPr/>
        <a:lstStyle/>
        <a:p>
          <a:r>
            <a:rPr lang="en-US" dirty="0"/>
            <a:t>In Viksit Bharat approach is to have increasing income of rural family on par with their urban counterparts -This will need of male member to work in non-</a:t>
          </a:r>
          <a:r>
            <a:rPr lang="en-US" dirty="0" err="1"/>
            <a:t>agriculure</a:t>
          </a:r>
          <a:r>
            <a:rPr lang="en-US" dirty="0"/>
            <a:t> farm work - within or outside villages.</a:t>
          </a:r>
        </a:p>
      </dgm:t>
    </dgm:pt>
    <dgm:pt modelId="{76F08FD9-747E-418F-B5C6-15CBCE783317}" type="parTrans" cxnId="{20242E6A-6625-4BE2-A6FC-A35D5CDAB1DA}">
      <dgm:prSet/>
      <dgm:spPr/>
      <dgm:t>
        <a:bodyPr/>
        <a:lstStyle/>
        <a:p>
          <a:endParaRPr lang="en-IN"/>
        </a:p>
      </dgm:t>
    </dgm:pt>
    <dgm:pt modelId="{BB988482-28D3-4FBB-8E70-F75DD3E39C62}" type="sibTrans" cxnId="{20242E6A-6625-4BE2-A6FC-A35D5CDAB1DA}">
      <dgm:prSet/>
      <dgm:spPr/>
      <dgm:t>
        <a:bodyPr/>
        <a:lstStyle/>
        <a:p>
          <a:endParaRPr lang="en-IN"/>
        </a:p>
      </dgm:t>
    </dgm:pt>
    <dgm:pt modelId="{71A2C41C-BE1A-4D39-B88A-CD5AD4D3783C}" type="pres">
      <dgm:prSet presAssocID="{72E520CB-BC55-4A1F-A2D4-36FDE2076001}" presName="linear" presStyleCnt="0">
        <dgm:presLayoutVars>
          <dgm:dir/>
          <dgm:animLvl val="lvl"/>
          <dgm:resizeHandles val="exact"/>
        </dgm:presLayoutVars>
      </dgm:prSet>
      <dgm:spPr/>
      <dgm:t>
        <a:bodyPr/>
        <a:lstStyle/>
        <a:p>
          <a:endParaRPr lang="en-US"/>
        </a:p>
      </dgm:t>
    </dgm:pt>
    <dgm:pt modelId="{C778B408-4306-4E27-81DF-C90331614F6A}" type="pres">
      <dgm:prSet presAssocID="{5452850A-4511-413D-9727-BF16D49DFF3F}" presName="parentLin" presStyleCnt="0"/>
      <dgm:spPr/>
    </dgm:pt>
    <dgm:pt modelId="{4CF99465-985A-434E-8148-328D5476A982}" type="pres">
      <dgm:prSet presAssocID="{5452850A-4511-413D-9727-BF16D49DFF3F}" presName="parentLeftMargin" presStyleLbl="node1" presStyleIdx="0" presStyleCnt="2"/>
      <dgm:spPr/>
      <dgm:t>
        <a:bodyPr/>
        <a:lstStyle/>
        <a:p>
          <a:endParaRPr lang="en-US"/>
        </a:p>
      </dgm:t>
    </dgm:pt>
    <dgm:pt modelId="{C0B3746F-6266-4DAD-8D27-1BDB8B64BFB9}" type="pres">
      <dgm:prSet presAssocID="{5452850A-4511-413D-9727-BF16D49DFF3F}" presName="parentText" presStyleLbl="node1" presStyleIdx="0" presStyleCnt="2">
        <dgm:presLayoutVars>
          <dgm:chMax val="0"/>
          <dgm:bulletEnabled val="1"/>
        </dgm:presLayoutVars>
      </dgm:prSet>
      <dgm:spPr/>
      <dgm:t>
        <a:bodyPr/>
        <a:lstStyle/>
        <a:p>
          <a:endParaRPr lang="en-US"/>
        </a:p>
      </dgm:t>
    </dgm:pt>
    <dgm:pt modelId="{02CCE3A2-79E9-4B0F-80EA-F96B1DD06824}" type="pres">
      <dgm:prSet presAssocID="{5452850A-4511-413D-9727-BF16D49DFF3F}" presName="negativeSpace" presStyleCnt="0"/>
      <dgm:spPr/>
    </dgm:pt>
    <dgm:pt modelId="{FDF428A5-C4AB-4F62-A093-BF685147CDB3}" type="pres">
      <dgm:prSet presAssocID="{5452850A-4511-413D-9727-BF16D49DFF3F}" presName="childText" presStyleLbl="conFgAcc1" presStyleIdx="0" presStyleCnt="2">
        <dgm:presLayoutVars>
          <dgm:bulletEnabled val="1"/>
        </dgm:presLayoutVars>
      </dgm:prSet>
      <dgm:spPr/>
      <dgm:t>
        <a:bodyPr/>
        <a:lstStyle/>
        <a:p>
          <a:endParaRPr lang="en-US"/>
        </a:p>
      </dgm:t>
    </dgm:pt>
    <dgm:pt modelId="{08B32606-F1F4-4704-99D9-BF023F4B464B}" type="pres">
      <dgm:prSet presAssocID="{A172D47A-71B0-4B6F-A52A-EA2EEF60EFA3}" presName="spaceBetweenRectangles" presStyleCnt="0"/>
      <dgm:spPr/>
    </dgm:pt>
    <dgm:pt modelId="{740C0B40-2BE6-457B-AD85-0A6810735BEA}" type="pres">
      <dgm:prSet presAssocID="{2F0A33F1-FD49-4992-89A7-47C1DFFFC397}" presName="parentLin" presStyleCnt="0"/>
      <dgm:spPr/>
    </dgm:pt>
    <dgm:pt modelId="{AB71C08C-C18D-4132-91CD-AA811C7086F8}" type="pres">
      <dgm:prSet presAssocID="{2F0A33F1-FD49-4992-89A7-47C1DFFFC397}" presName="parentLeftMargin" presStyleLbl="node1" presStyleIdx="0" presStyleCnt="2"/>
      <dgm:spPr/>
      <dgm:t>
        <a:bodyPr/>
        <a:lstStyle/>
        <a:p>
          <a:endParaRPr lang="en-US"/>
        </a:p>
      </dgm:t>
    </dgm:pt>
    <dgm:pt modelId="{577AEF8A-1F2B-4FEC-994D-2A5CD23BD41A}" type="pres">
      <dgm:prSet presAssocID="{2F0A33F1-FD49-4992-89A7-47C1DFFFC397}" presName="parentText" presStyleLbl="node1" presStyleIdx="1" presStyleCnt="2">
        <dgm:presLayoutVars>
          <dgm:chMax val="0"/>
          <dgm:bulletEnabled val="1"/>
        </dgm:presLayoutVars>
      </dgm:prSet>
      <dgm:spPr/>
      <dgm:t>
        <a:bodyPr/>
        <a:lstStyle/>
        <a:p>
          <a:endParaRPr lang="en-US"/>
        </a:p>
      </dgm:t>
    </dgm:pt>
    <dgm:pt modelId="{4BCB9554-94B9-4567-8713-340AA8E35480}" type="pres">
      <dgm:prSet presAssocID="{2F0A33F1-FD49-4992-89A7-47C1DFFFC397}" presName="negativeSpace" presStyleCnt="0"/>
      <dgm:spPr/>
    </dgm:pt>
    <dgm:pt modelId="{C3FB7D36-4F57-4B74-8F55-B761263A5D75}" type="pres">
      <dgm:prSet presAssocID="{2F0A33F1-FD49-4992-89A7-47C1DFFFC397}" presName="childText" presStyleLbl="conFgAcc1" presStyleIdx="1" presStyleCnt="2">
        <dgm:presLayoutVars>
          <dgm:bulletEnabled val="1"/>
        </dgm:presLayoutVars>
      </dgm:prSet>
      <dgm:spPr/>
      <dgm:t>
        <a:bodyPr/>
        <a:lstStyle/>
        <a:p>
          <a:endParaRPr lang="en-US"/>
        </a:p>
      </dgm:t>
    </dgm:pt>
  </dgm:ptLst>
  <dgm:cxnLst>
    <dgm:cxn modelId="{D2C05100-0F0B-4378-9A86-A98B47421BA8}" srcId="{5452850A-4511-413D-9727-BF16D49DFF3F}" destId="{55D4639F-6BD0-4052-B56C-AC7B56D53BD0}" srcOrd="0" destOrd="0" parTransId="{0B6C9528-3158-47C9-BA98-986CFABA71EA}" sibTransId="{C3DBB0F2-EF63-417D-96B5-49CF471B44E7}"/>
    <dgm:cxn modelId="{47FDA80B-7290-4AEA-A8C0-34B8B6305761}" type="presOf" srcId="{3FCB8D16-5660-4D24-8264-A1EAB4C249F2}" destId="{FDF428A5-C4AB-4F62-A093-BF685147CDB3}" srcOrd="0" destOrd="3" presId="urn:microsoft.com/office/officeart/2005/8/layout/list1"/>
    <dgm:cxn modelId="{35BFAF22-129E-4363-9E3C-D961472E7FCF}" srcId="{5452850A-4511-413D-9727-BF16D49DFF3F}" destId="{0329493D-368F-4F6C-93A0-5A2E9215E6A2}" srcOrd="2" destOrd="0" parTransId="{50E891A3-D134-4906-8A7A-6A78DE3164F3}" sibTransId="{D838A7DC-827E-46DF-92D8-162C27E40C76}"/>
    <dgm:cxn modelId="{9DC792EE-D1E6-4F71-84B7-69A7ACF30D3D}" type="presOf" srcId="{5452850A-4511-413D-9727-BF16D49DFF3F}" destId="{4CF99465-985A-434E-8148-328D5476A982}" srcOrd="0" destOrd="0" presId="urn:microsoft.com/office/officeart/2005/8/layout/list1"/>
    <dgm:cxn modelId="{0A6AE0A4-3815-4DF1-9B35-3375A3405C55}" type="presOf" srcId="{55D4639F-6BD0-4052-B56C-AC7B56D53BD0}" destId="{FDF428A5-C4AB-4F62-A093-BF685147CDB3}" srcOrd="0" destOrd="0" presId="urn:microsoft.com/office/officeart/2005/8/layout/list1"/>
    <dgm:cxn modelId="{20242E6A-6625-4BE2-A6FC-A35D5CDAB1DA}" srcId="{5452850A-4511-413D-9727-BF16D49DFF3F}" destId="{3FCB8D16-5660-4D24-8264-A1EAB4C249F2}" srcOrd="3" destOrd="0" parTransId="{76F08FD9-747E-418F-B5C6-15CBCE783317}" sibTransId="{BB988482-28D3-4FBB-8E70-F75DD3E39C62}"/>
    <dgm:cxn modelId="{D9CF4DA5-11D6-4620-A14E-B66A28D659F9}" srcId="{5452850A-4511-413D-9727-BF16D49DFF3F}" destId="{560D509B-63CC-492F-A105-C822B4979243}" srcOrd="1" destOrd="0" parTransId="{6AFA15DC-A28A-4152-B9B7-BA1FDA13C76F}" sibTransId="{84C02828-B0DE-4CBD-AF49-7377C033993F}"/>
    <dgm:cxn modelId="{285E86EF-2680-4B0D-9956-A34F2A616660}" type="presOf" srcId="{560D509B-63CC-492F-A105-C822B4979243}" destId="{FDF428A5-C4AB-4F62-A093-BF685147CDB3}" srcOrd="0" destOrd="1" presId="urn:microsoft.com/office/officeart/2005/8/layout/list1"/>
    <dgm:cxn modelId="{7F00D9F3-F35C-4BBC-B993-0F16F9108B25}" type="presOf" srcId="{BBD04B3F-95BB-411D-9F16-C10FD39CD97C}" destId="{C3FB7D36-4F57-4B74-8F55-B761263A5D75}" srcOrd="0" destOrd="2" presId="urn:microsoft.com/office/officeart/2005/8/layout/list1"/>
    <dgm:cxn modelId="{C0B98950-5C1C-4DC7-A4B4-C8140C67082A}" type="presOf" srcId="{5452850A-4511-413D-9727-BF16D49DFF3F}" destId="{C0B3746F-6266-4DAD-8D27-1BDB8B64BFB9}" srcOrd="1" destOrd="0" presId="urn:microsoft.com/office/officeart/2005/8/layout/list1"/>
    <dgm:cxn modelId="{D9186CF4-D2C6-4482-B1AE-CD882677C45B}" srcId="{2F0A33F1-FD49-4992-89A7-47C1DFFFC397}" destId="{BBD04B3F-95BB-411D-9F16-C10FD39CD97C}" srcOrd="2" destOrd="0" parTransId="{671B069B-2E7E-47E2-BF28-12A116BC5FBE}" sibTransId="{9F288A1C-5BCB-4459-BD91-4EFF3B7E15C6}"/>
    <dgm:cxn modelId="{26C9062B-37C4-436B-8E8D-D177CEDC417F}" type="presOf" srcId="{0329493D-368F-4F6C-93A0-5A2E9215E6A2}" destId="{FDF428A5-C4AB-4F62-A093-BF685147CDB3}" srcOrd="0" destOrd="2" presId="urn:microsoft.com/office/officeart/2005/8/layout/list1"/>
    <dgm:cxn modelId="{413A7840-BD1B-408A-967A-AE9CC9E08F3F}" type="presOf" srcId="{3186BA49-4E6A-4448-BF16-8C8E29EB3CC9}" destId="{C3FB7D36-4F57-4B74-8F55-B761263A5D75}" srcOrd="0" destOrd="1" presId="urn:microsoft.com/office/officeart/2005/8/layout/list1"/>
    <dgm:cxn modelId="{8F08B43E-EADA-4BA3-9B14-123D85AD3B31}" srcId="{72E520CB-BC55-4A1F-A2D4-36FDE2076001}" destId="{2F0A33F1-FD49-4992-89A7-47C1DFFFC397}" srcOrd="1" destOrd="0" parTransId="{CC6DC136-E58C-4D83-A972-92737E8F6186}" sibTransId="{239BD2EB-131F-44CA-BCFC-8F970990CE41}"/>
    <dgm:cxn modelId="{3EA862A0-EFE2-4B6B-A1F9-E1BCB18668B7}" srcId="{72E520CB-BC55-4A1F-A2D4-36FDE2076001}" destId="{5452850A-4511-413D-9727-BF16D49DFF3F}" srcOrd="0" destOrd="0" parTransId="{068041F7-5425-4F9A-B433-9CEC18011F7A}" sibTransId="{A172D47A-71B0-4B6F-A52A-EA2EEF60EFA3}"/>
    <dgm:cxn modelId="{8D90A772-7D6A-4D38-AFE5-C615D5545755}" srcId="{2F0A33F1-FD49-4992-89A7-47C1DFFFC397}" destId="{8745F0D3-0F54-44F6-B936-19457303C74A}" srcOrd="0" destOrd="0" parTransId="{B899AA1C-148E-415A-B276-F661FAA16548}" sibTransId="{6310C881-20B1-4344-A1F2-12B54A0566FC}"/>
    <dgm:cxn modelId="{2936E988-F256-4980-8367-43E0CD260C80}" type="presOf" srcId="{2F0A33F1-FD49-4992-89A7-47C1DFFFC397}" destId="{577AEF8A-1F2B-4FEC-994D-2A5CD23BD41A}" srcOrd="1" destOrd="0" presId="urn:microsoft.com/office/officeart/2005/8/layout/list1"/>
    <dgm:cxn modelId="{4FE4E557-091B-41D1-9AC3-21EBCA1D8424}" type="presOf" srcId="{2F0A33F1-FD49-4992-89A7-47C1DFFFC397}" destId="{AB71C08C-C18D-4132-91CD-AA811C7086F8}" srcOrd="0" destOrd="0" presId="urn:microsoft.com/office/officeart/2005/8/layout/list1"/>
    <dgm:cxn modelId="{B49297C3-A3F8-4DAB-9C41-B7EB66BF9D32}" type="presOf" srcId="{8745F0D3-0F54-44F6-B936-19457303C74A}" destId="{C3FB7D36-4F57-4B74-8F55-B761263A5D75}" srcOrd="0" destOrd="0" presId="urn:microsoft.com/office/officeart/2005/8/layout/list1"/>
    <dgm:cxn modelId="{6E135483-9C65-43E8-85FF-5A6005A05A9C}" type="presOf" srcId="{72E520CB-BC55-4A1F-A2D4-36FDE2076001}" destId="{71A2C41C-BE1A-4D39-B88A-CD5AD4D3783C}" srcOrd="0" destOrd="0" presId="urn:microsoft.com/office/officeart/2005/8/layout/list1"/>
    <dgm:cxn modelId="{20EC0B83-5406-455D-9925-0DA735524572}" srcId="{2F0A33F1-FD49-4992-89A7-47C1DFFFC397}" destId="{3186BA49-4E6A-4448-BF16-8C8E29EB3CC9}" srcOrd="1" destOrd="0" parTransId="{0FD27758-6E00-46BE-83C8-7050E0D1664E}" sibTransId="{F4256DAA-8CBA-495C-AB7F-F7964EF9170C}"/>
    <dgm:cxn modelId="{FB73052C-331C-48F6-ADE2-1362ECF02D27}" type="presParOf" srcId="{71A2C41C-BE1A-4D39-B88A-CD5AD4D3783C}" destId="{C778B408-4306-4E27-81DF-C90331614F6A}" srcOrd="0" destOrd="0" presId="urn:microsoft.com/office/officeart/2005/8/layout/list1"/>
    <dgm:cxn modelId="{659DEF44-B591-4DDF-98FA-4D9DD85BC170}" type="presParOf" srcId="{C778B408-4306-4E27-81DF-C90331614F6A}" destId="{4CF99465-985A-434E-8148-328D5476A982}" srcOrd="0" destOrd="0" presId="urn:microsoft.com/office/officeart/2005/8/layout/list1"/>
    <dgm:cxn modelId="{75B69035-4679-4447-BFC2-197A8ABD3E02}" type="presParOf" srcId="{C778B408-4306-4E27-81DF-C90331614F6A}" destId="{C0B3746F-6266-4DAD-8D27-1BDB8B64BFB9}" srcOrd="1" destOrd="0" presId="urn:microsoft.com/office/officeart/2005/8/layout/list1"/>
    <dgm:cxn modelId="{14F42CCB-D0C3-4984-A4CA-91EC0C11E659}" type="presParOf" srcId="{71A2C41C-BE1A-4D39-B88A-CD5AD4D3783C}" destId="{02CCE3A2-79E9-4B0F-80EA-F96B1DD06824}" srcOrd="1" destOrd="0" presId="urn:microsoft.com/office/officeart/2005/8/layout/list1"/>
    <dgm:cxn modelId="{9AE1E957-E75B-45C1-BDA8-67593B18B221}" type="presParOf" srcId="{71A2C41C-BE1A-4D39-B88A-CD5AD4D3783C}" destId="{FDF428A5-C4AB-4F62-A093-BF685147CDB3}" srcOrd="2" destOrd="0" presId="urn:microsoft.com/office/officeart/2005/8/layout/list1"/>
    <dgm:cxn modelId="{CE864079-3085-4F9E-92BF-5EE95561B1E4}" type="presParOf" srcId="{71A2C41C-BE1A-4D39-B88A-CD5AD4D3783C}" destId="{08B32606-F1F4-4704-99D9-BF023F4B464B}" srcOrd="3" destOrd="0" presId="urn:microsoft.com/office/officeart/2005/8/layout/list1"/>
    <dgm:cxn modelId="{AB812899-82D6-4B88-AF0A-7629F1C5F49E}" type="presParOf" srcId="{71A2C41C-BE1A-4D39-B88A-CD5AD4D3783C}" destId="{740C0B40-2BE6-457B-AD85-0A6810735BEA}" srcOrd="4" destOrd="0" presId="urn:microsoft.com/office/officeart/2005/8/layout/list1"/>
    <dgm:cxn modelId="{EB455703-8D53-463E-9FA7-25259F2EB207}" type="presParOf" srcId="{740C0B40-2BE6-457B-AD85-0A6810735BEA}" destId="{AB71C08C-C18D-4132-91CD-AA811C7086F8}" srcOrd="0" destOrd="0" presId="urn:microsoft.com/office/officeart/2005/8/layout/list1"/>
    <dgm:cxn modelId="{61F1720B-75C4-40D0-9D8C-58DDE6BB64E5}" type="presParOf" srcId="{740C0B40-2BE6-457B-AD85-0A6810735BEA}" destId="{577AEF8A-1F2B-4FEC-994D-2A5CD23BD41A}" srcOrd="1" destOrd="0" presId="urn:microsoft.com/office/officeart/2005/8/layout/list1"/>
    <dgm:cxn modelId="{951E16B4-71F9-4DFD-820E-17FE5311097E}" type="presParOf" srcId="{71A2C41C-BE1A-4D39-B88A-CD5AD4D3783C}" destId="{4BCB9554-94B9-4567-8713-340AA8E35480}" srcOrd="5" destOrd="0" presId="urn:microsoft.com/office/officeart/2005/8/layout/list1"/>
    <dgm:cxn modelId="{43431930-0DD6-43AE-9F7C-9191E23D7F82}" type="presParOf" srcId="{71A2C41C-BE1A-4D39-B88A-CD5AD4D3783C}" destId="{C3FB7D36-4F57-4B74-8F55-B761263A5D75}"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E4FD66-0ED3-48DD-92B9-4CEBCD285BAF}" type="doc">
      <dgm:prSet loTypeId="urn:microsoft.com/office/officeart/2005/8/layout/vProcess5" loCatId="process" qsTypeId="urn:microsoft.com/office/officeart/2005/8/quickstyle/simple1" qsCatId="simple" csTypeId="urn:microsoft.com/office/officeart/2005/8/colors/colorful1#1" csCatId="colorful"/>
      <dgm:spPr/>
      <dgm:t>
        <a:bodyPr/>
        <a:lstStyle/>
        <a:p>
          <a:endParaRPr lang="en-US"/>
        </a:p>
      </dgm:t>
    </dgm:pt>
    <dgm:pt modelId="{E8FE40F3-09AD-48BB-9A7E-D90D145996F7}">
      <dgm:prSet/>
      <dgm:spPr/>
      <dgm:t>
        <a:bodyPr/>
        <a:lstStyle/>
        <a:p>
          <a:r>
            <a:rPr lang="en-IN" dirty="0"/>
            <a:t>Hon’ble Prime Minister has laid a roadmap for agriculture in his Independence Day address as part of Viksit Bharat.</a:t>
          </a:r>
          <a:endParaRPr lang="en-US" dirty="0"/>
        </a:p>
      </dgm:t>
    </dgm:pt>
    <dgm:pt modelId="{0E0C102F-6DEB-4530-84A2-0A198918A455}" type="parTrans" cxnId="{3BEF0EBF-6EDB-42B4-BB30-EC0E74FEBDA8}">
      <dgm:prSet/>
      <dgm:spPr/>
      <dgm:t>
        <a:bodyPr/>
        <a:lstStyle/>
        <a:p>
          <a:endParaRPr lang="en-US"/>
        </a:p>
      </dgm:t>
    </dgm:pt>
    <dgm:pt modelId="{12505BD8-0DCB-4464-B245-441F08BC423A}" type="sibTrans" cxnId="{3BEF0EBF-6EDB-42B4-BB30-EC0E74FEBDA8}">
      <dgm:prSet/>
      <dgm:spPr/>
      <dgm:t>
        <a:bodyPr/>
        <a:lstStyle/>
        <a:p>
          <a:endParaRPr lang="en-US"/>
        </a:p>
      </dgm:t>
    </dgm:pt>
    <dgm:pt modelId="{A7059C84-BFD1-4549-8BFE-757277AF7762}">
      <dgm:prSet/>
      <dgm:spPr/>
      <dgm:t>
        <a:bodyPr/>
        <a:lstStyle/>
        <a:p>
          <a:r>
            <a:rPr lang="en-IN" dirty="0"/>
            <a:t>With women farmers at the centre, a comprehensive national program is needed to address emerging challenges.</a:t>
          </a:r>
          <a:endParaRPr lang="en-US" dirty="0"/>
        </a:p>
      </dgm:t>
    </dgm:pt>
    <dgm:pt modelId="{872DD9EC-BFCC-4AF1-994D-A83B4C294090}" type="parTrans" cxnId="{863E65D0-AAB2-4A72-A558-31C2C1D70A07}">
      <dgm:prSet/>
      <dgm:spPr/>
      <dgm:t>
        <a:bodyPr/>
        <a:lstStyle/>
        <a:p>
          <a:endParaRPr lang="en-US"/>
        </a:p>
      </dgm:t>
    </dgm:pt>
    <dgm:pt modelId="{C1B78B18-4B56-493E-BC37-BD9B654AFA8A}" type="sibTrans" cxnId="{863E65D0-AAB2-4A72-A558-31C2C1D70A07}">
      <dgm:prSet/>
      <dgm:spPr/>
      <dgm:t>
        <a:bodyPr/>
        <a:lstStyle/>
        <a:p>
          <a:endParaRPr lang="en-US"/>
        </a:p>
      </dgm:t>
    </dgm:pt>
    <dgm:pt modelId="{0196CCF4-67BF-4441-B55A-25BF625D73E4}">
      <dgm:prSet/>
      <dgm:spPr/>
      <dgm:t>
        <a:bodyPr/>
        <a:lstStyle/>
        <a:p>
          <a:r>
            <a:rPr lang="en-IN" dirty="0"/>
            <a:t>The Krishi Mahotsav model can be adapted for mass communication, awareness creation, and implementation.</a:t>
          </a:r>
          <a:endParaRPr lang="en-US" dirty="0"/>
        </a:p>
      </dgm:t>
    </dgm:pt>
    <dgm:pt modelId="{679AD1AB-9B3D-4B25-91B9-4FC79799A90F}" type="parTrans" cxnId="{B4C4090C-8D10-4B8B-80FD-D3650FCB9833}">
      <dgm:prSet/>
      <dgm:spPr/>
      <dgm:t>
        <a:bodyPr/>
        <a:lstStyle/>
        <a:p>
          <a:endParaRPr lang="en-US"/>
        </a:p>
      </dgm:t>
    </dgm:pt>
    <dgm:pt modelId="{D1CF0620-DE52-4791-B32B-C92DBB47D155}" type="sibTrans" cxnId="{B4C4090C-8D10-4B8B-80FD-D3650FCB9833}">
      <dgm:prSet/>
      <dgm:spPr/>
      <dgm:t>
        <a:bodyPr/>
        <a:lstStyle/>
        <a:p>
          <a:endParaRPr lang="en-US"/>
        </a:p>
      </dgm:t>
    </dgm:pt>
    <dgm:pt modelId="{B4B1D0B7-5721-40D2-AEC3-E4E610AB8AFF}">
      <dgm:prSet/>
      <dgm:spPr/>
      <dgm:t>
        <a:bodyPr/>
        <a:lstStyle/>
        <a:p>
          <a:r>
            <a:rPr lang="en-IN"/>
            <a:t>Request to ONGC – to support Second phase of this program.</a:t>
          </a:r>
          <a:endParaRPr lang="en-US"/>
        </a:p>
      </dgm:t>
    </dgm:pt>
    <dgm:pt modelId="{40579EBD-37B1-4722-AE89-D89772B6148A}" type="parTrans" cxnId="{190783A6-9B4F-4B4C-AED6-CE36093BFA3F}">
      <dgm:prSet/>
      <dgm:spPr/>
      <dgm:t>
        <a:bodyPr/>
        <a:lstStyle/>
        <a:p>
          <a:endParaRPr lang="en-US"/>
        </a:p>
      </dgm:t>
    </dgm:pt>
    <dgm:pt modelId="{B876D6C4-3687-447D-8E97-886F97C457C8}" type="sibTrans" cxnId="{190783A6-9B4F-4B4C-AED6-CE36093BFA3F}">
      <dgm:prSet/>
      <dgm:spPr/>
      <dgm:t>
        <a:bodyPr/>
        <a:lstStyle/>
        <a:p>
          <a:endParaRPr lang="en-US"/>
        </a:p>
      </dgm:t>
    </dgm:pt>
    <dgm:pt modelId="{676A4BCD-F936-444D-863C-C910DF6DC1C8}">
      <dgm:prSet/>
      <dgm:spPr/>
      <dgm:t>
        <a:bodyPr/>
        <a:lstStyle/>
        <a:p>
          <a:r>
            <a:rPr lang="en-IN" dirty="0"/>
            <a:t>Request to NITI Aayog: Take this idea forward and design a framework for nationwide adoption.</a:t>
          </a:r>
          <a:endParaRPr lang="en-US" dirty="0"/>
        </a:p>
      </dgm:t>
    </dgm:pt>
    <dgm:pt modelId="{A6E7B66D-4810-4040-B209-AA7E19CD557C}" type="parTrans" cxnId="{D2844E8A-8345-4396-B591-055307B5DC8B}">
      <dgm:prSet/>
      <dgm:spPr/>
      <dgm:t>
        <a:bodyPr/>
        <a:lstStyle/>
        <a:p>
          <a:endParaRPr lang="en-US"/>
        </a:p>
      </dgm:t>
    </dgm:pt>
    <dgm:pt modelId="{8631E7F7-3665-4409-86AE-90D3E051A086}" type="sibTrans" cxnId="{D2844E8A-8345-4396-B591-055307B5DC8B}">
      <dgm:prSet/>
      <dgm:spPr/>
      <dgm:t>
        <a:bodyPr/>
        <a:lstStyle/>
        <a:p>
          <a:endParaRPr lang="en-US"/>
        </a:p>
      </dgm:t>
    </dgm:pt>
    <dgm:pt modelId="{6E8FB282-2E1B-4A87-97FE-1B2BDAD09E38}" type="pres">
      <dgm:prSet presAssocID="{FBE4FD66-0ED3-48DD-92B9-4CEBCD285BAF}" presName="outerComposite" presStyleCnt="0">
        <dgm:presLayoutVars>
          <dgm:chMax val="5"/>
          <dgm:dir/>
          <dgm:resizeHandles val="exact"/>
        </dgm:presLayoutVars>
      </dgm:prSet>
      <dgm:spPr/>
      <dgm:t>
        <a:bodyPr/>
        <a:lstStyle/>
        <a:p>
          <a:endParaRPr lang="en-US"/>
        </a:p>
      </dgm:t>
    </dgm:pt>
    <dgm:pt modelId="{E177DC41-3B5E-4C61-9AA7-8F21BBC1028C}" type="pres">
      <dgm:prSet presAssocID="{FBE4FD66-0ED3-48DD-92B9-4CEBCD285BAF}" presName="dummyMaxCanvas" presStyleCnt="0">
        <dgm:presLayoutVars/>
      </dgm:prSet>
      <dgm:spPr/>
    </dgm:pt>
    <dgm:pt modelId="{EDA3FAB0-892C-4ABF-A02C-3F1218B7F7DC}" type="pres">
      <dgm:prSet presAssocID="{FBE4FD66-0ED3-48DD-92B9-4CEBCD285BAF}" presName="FiveNodes_1" presStyleLbl="node1" presStyleIdx="0" presStyleCnt="5">
        <dgm:presLayoutVars>
          <dgm:bulletEnabled val="1"/>
        </dgm:presLayoutVars>
      </dgm:prSet>
      <dgm:spPr/>
      <dgm:t>
        <a:bodyPr/>
        <a:lstStyle/>
        <a:p>
          <a:endParaRPr lang="en-US"/>
        </a:p>
      </dgm:t>
    </dgm:pt>
    <dgm:pt modelId="{608C1087-8BFD-4434-86FD-B7E657F34072}" type="pres">
      <dgm:prSet presAssocID="{FBE4FD66-0ED3-48DD-92B9-4CEBCD285BAF}" presName="FiveNodes_2" presStyleLbl="node1" presStyleIdx="1" presStyleCnt="5">
        <dgm:presLayoutVars>
          <dgm:bulletEnabled val="1"/>
        </dgm:presLayoutVars>
      </dgm:prSet>
      <dgm:spPr/>
      <dgm:t>
        <a:bodyPr/>
        <a:lstStyle/>
        <a:p>
          <a:endParaRPr lang="en-US"/>
        </a:p>
      </dgm:t>
    </dgm:pt>
    <dgm:pt modelId="{5C467CAC-0549-45B3-B5FF-3B36C3240A55}" type="pres">
      <dgm:prSet presAssocID="{FBE4FD66-0ED3-48DD-92B9-4CEBCD285BAF}" presName="FiveNodes_3" presStyleLbl="node1" presStyleIdx="2" presStyleCnt="5">
        <dgm:presLayoutVars>
          <dgm:bulletEnabled val="1"/>
        </dgm:presLayoutVars>
      </dgm:prSet>
      <dgm:spPr/>
      <dgm:t>
        <a:bodyPr/>
        <a:lstStyle/>
        <a:p>
          <a:endParaRPr lang="en-US"/>
        </a:p>
      </dgm:t>
    </dgm:pt>
    <dgm:pt modelId="{722E7EE8-E003-4657-A6BD-BE9FFAD57140}" type="pres">
      <dgm:prSet presAssocID="{FBE4FD66-0ED3-48DD-92B9-4CEBCD285BAF}" presName="FiveNodes_4" presStyleLbl="node1" presStyleIdx="3" presStyleCnt="5">
        <dgm:presLayoutVars>
          <dgm:bulletEnabled val="1"/>
        </dgm:presLayoutVars>
      </dgm:prSet>
      <dgm:spPr/>
      <dgm:t>
        <a:bodyPr/>
        <a:lstStyle/>
        <a:p>
          <a:endParaRPr lang="en-US"/>
        </a:p>
      </dgm:t>
    </dgm:pt>
    <dgm:pt modelId="{64F308A8-BFB7-4C97-B4BD-32669CCE9778}" type="pres">
      <dgm:prSet presAssocID="{FBE4FD66-0ED3-48DD-92B9-4CEBCD285BAF}" presName="FiveNodes_5" presStyleLbl="node1" presStyleIdx="4" presStyleCnt="5">
        <dgm:presLayoutVars>
          <dgm:bulletEnabled val="1"/>
        </dgm:presLayoutVars>
      </dgm:prSet>
      <dgm:spPr/>
      <dgm:t>
        <a:bodyPr/>
        <a:lstStyle/>
        <a:p>
          <a:endParaRPr lang="en-US"/>
        </a:p>
      </dgm:t>
    </dgm:pt>
    <dgm:pt modelId="{4E4FC763-A5BB-4EFE-B680-751372F616B7}" type="pres">
      <dgm:prSet presAssocID="{FBE4FD66-0ED3-48DD-92B9-4CEBCD285BAF}" presName="FiveConn_1-2" presStyleLbl="fgAccFollowNode1" presStyleIdx="0" presStyleCnt="4">
        <dgm:presLayoutVars>
          <dgm:bulletEnabled val="1"/>
        </dgm:presLayoutVars>
      </dgm:prSet>
      <dgm:spPr/>
      <dgm:t>
        <a:bodyPr/>
        <a:lstStyle/>
        <a:p>
          <a:endParaRPr lang="en-US"/>
        </a:p>
      </dgm:t>
    </dgm:pt>
    <dgm:pt modelId="{E5EC4DCA-B034-4692-93C5-7BE684362F36}" type="pres">
      <dgm:prSet presAssocID="{FBE4FD66-0ED3-48DD-92B9-4CEBCD285BAF}" presName="FiveConn_2-3" presStyleLbl="fgAccFollowNode1" presStyleIdx="1" presStyleCnt="4">
        <dgm:presLayoutVars>
          <dgm:bulletEnabled val="1"/>
        </dgm:presLayoutVars>
      </dgm:prSet>
      <dgm:spPr/>
      <dgm:t>
        <a:bodyPr/>
        <a:lstStyle/>
        <a:p>
          <a:endParaRPr lang="en-US"/>
        </a:p>
      </dgm:t>
    </dgm:pt>
    <dgm:pt modelId="{03661B6D-95A8-4A13-A213-724A72D18AD8}" type="pres">
      <dgm:prSet presAssocID="{FBE4FD66-0ED3-48DD-92B9-4CEBCD285BAF}" presName="FiveConn_3-4" presStyleLbl="fgAccFollowNode1" presStyleIdx="2" presStyleCnt="4">
        <dgm:presLayoutVars>
          <dgm:bulletEnabled val="1"/>
        </dgm:presLayoutVars>
      </dgm:prSet>
      <dgm:spPr/>
      <dgm:t>
        <a:bodyPr/>
        <a:lstStyle/>
        <a:p>
          <a:endParaRPr lang="en-US"/>
        </a:p>
      </dgm:t>
    </dgm:pt>
    <dgm:pt modelId="{924F42D4-AAD9-4420-8544-9D7A528C7D82}" type="pres">
      <dgm:prSet presAssocID="{FBE4FD66-0ED3-48DD-92B9-4CEBCD285BAF}" presName="FiveConn_4-5" presStyleLbl="fgAccFollowNode1" presStyleIdx="3" presStyleCnt="4">
        <dgm:presLayoutVars>
          <dgm:bulletEnabled val="1"/>
        </dgm:presLayoutVars>
      </dgm:prSet>
      <dgm:spPr/>
      <dgm:t>
        <a:bodyPr/>
        <a:lstStyle/>
        <a:p>
          <a:endParaRPr lang="en-US"/>
        </a:p>
      </dgm:t>
    </dgm:pt>
    <dgm:pt modelId="{F390ED8A-B94E-45BB-8303-2041A48711FB}" type="pres">
      <dgm:prSet presAssocID="{FBE4FD66-0ED3-48DD-92B9-4CEBCD285BAF}" presName="FiveNodes_1_text" presStyleLbl="node1" presStyleIdx="4" presStyleCnt="5">
        <dgm:presLayoutVars>
          <dgm:bulletEnabled val="1"/>
        </dgm:presLayoutVars>
      </dgm:prSet>
      <dgm:spPr/>
      <dgm:t>
        <a:bodyPr/>
        <a:lstStyle/>
        <a:p>
          <a:endParaRPr lang="en-US"/>
        </a:p>
      </dgm:t>
    </dgm:pt>
    <dgm:pt modelId="{AE4F11EF-CA2B-4412-9FBE-204A8F60341D}" type="pres">
      <dgm:prSet presAssocID="{FBE4FD66-0ED3-48DD-92B9-4CEBCD285BAF}" presName="FiveNodes_2_text" presStyleLbl="node1" presStyleIdx="4" presStyleCnt="5">
        <dgm:presLayoutVars>
          <dgm:bulletEnabled val="1"/>
        </dgm:presLayoutVars>
      </dgm:prSet>
      <dgm:spPr/>
      <dgm:t>
        <a:bodyPr/>
        <a:lstStyle/>
        <a:p>
          <a:endParaRPr lang="en-US"/>
        </a:p>
      </dgm:t>
    </dgm:pt>
    <dgm:pt modelId="{6EA04F7E-7FF2-4C42-B751-A218CC53958C}" type="pres">
      <dgm:prSet presAssocID="{FBE4FD66-0ED3-48DD-92B9-4CEBCD285BAF}" presName="FiveNodes_3_text" presStyleLbl="node1" presStyleIdx="4" presStyleCnt="5">
        <dgm:presLayoutVars>
          <dgm:bulletEnabled val="1"/>
        </dgm:presLayoutVars>
      </dgm:prSet>
      <dgm:spPr/>
      <dgm:t>
        <a:bodyPr/>
        <a:lstStyle/>
        <a:p>
          <a:endParaRPr lang="en-US"/>
        </a:p>
      </dgm:t>
    </dgm:pt>
    <dgm:pt modelId="{F090DBCC-8D95-4A4F-B856-3E45C9513B9D}" type="pres">
      <dgm:prSet presAssocID="{FBE4FD66-0ED3-48DD-92B9-4CEBCD285BAF}" presName="FiveNodes_4_text" presStyleLbl="node1" presStyleIdx="4" presStyleCnt="5">
        <dgm:presLayoutVars>
          <dgm:bulletEnabled val="1"/>
        </dgm:presLayoutVars>
      </dgm:prSet>
      <dgm:spPr/>
      <dgm:t>
        <a:bodyPr/>
        <a:lstStyle/>
        <a:p>
          <a:endParaRPr lang="en-US"/>
        </a:p>
      </dgm:t>
    </dgm:pt>
    <dgm:pt modelId="{5BF9D831-8349-4D80-81C2-DD61223F558C}" type="pres">
      <dgm:prSet presAssocID="{FBE4FD66-0ED3-48DD-92B9-4CEBCD285BAF}" presName="FiveNodes_5_text" presStyleLbl="node1" presStyleIdx="4" presStyleCnt="5">
        <dgm:presLayoutVars>
          <dgm:bulletEnabled val="1"/>
        </dgm:presLayoutVars>
      </dgm:prSet>
      <dgm:spPr/>
      <dgm:t>
        <a:bodyPr/>
        <a:lstStyle/>
        <a:p>
          <a:endParaRPr lang="en-US"/>
        </a:p>
      </dgm:t>
    </dgm:pt>
  </dgm:ptLst>
  <dgm:cxnLst>
    <dgm:cxn modelId="{BD2E28B0-FC5B-41C1-A1CF-7A208BB2217A}" type="presOf" srcId="{0196CCF4-67BF-4441-B55A-25BF625D73E4}" destId="{6EA04F7E-7FF2-4C42-B751-A218CC53958C}" srcOrd="1" destOrd="0" presId="urn:microsoft.com/office/officeart/2005/8/layout/vProcess5"/>
    <dgm:cxn modelId="{4EDD14E8-A001-48A9-A8E6-C5B1D97FBB1B}" type="presOf" srcId="{E8FE40F3-09AD-48BB-9A7E-D90D145996F7}" destId="{EDA3FAB0-892C-4ABF-A02C-3F1218B7F7DC}" srcOrd="0" destOrd="0" presId="urn:microsoft.com/office/officeart/2005/8/layout/vProcess5"/>
    <dgm:cxn modelId="{3BEF0EBF-6EDB-42B4-BB30-EC0E74FEBDA8}" srcId="{FBE4FD66-0ED3-48DD-92B9-4CEBCD285BAF}" destId="{E8FE40F3-09AD-48BB-9A7E-D90D145996F7}" srcOrd="0" destOrd="0" parTransId="{0E0C102F-6DEB-4530-84A2-0A198918A455}" sibTransId="{12505BD8-0DCB-4464-B245-441F08BC423A}"/>
    <dgm:cxn modelId="{9C36313E-EBE2-418F-9F83-B4DE3F2F5AB2}" type="presOf" srcId="{B876D6C4-3687-447D-8E97-886F97C457C8}" destId="{924F42D4-AAD9-4420-8544-9D7A528C7D82}" srcOrd="0" destOrd="0" presId="urn:microsoft.com/office/officeart/2005/8/layout/vProcess5"/>
    <dgm:cxn modelId="{6D8ABABB-C0B9-4016-89EF-0E6A9C1A658F}" type="presOf" srcId="{A7059C84-BFD1-4549-8BFE-757277AF7762}" destId="{AE4F11EF-CA2B-4412-9FBE-204A8F60341D}" srcOrd="1" destOrd="0" presId="urn:microsoft.com/office/officeart/2005/8/layout/vProcess5"/>
    <dgm:cxn modelId="{67C1BC5E-0F47-4955-B106-89D0E7D25840}" type="presOf" srcId="{0196CCF4-67BF-4441-B55A-25BF625D73E4}" destId="{5C467CAC-0549-45B3-B5FF-3B36C3240A55}" srcOrd="0" destOrd="0" presId="urn:microsoft.com/office/officeart/2005/8/layout/vProcess5"/>
    <dgm:cxn modelId="{958AEE39-A3CB-47AB-BA94-6478A23A69D7}" type="presOf" srcId="{A7059C84-BFD1-4549-8BFE-757277AF7762}" destId="{608C1087-8BFD-4434-86FD-B7E657F34072}" srcOrd="0" destOrd="0" presId="urn:microsoft.com/office/officeart/2005/8/layout/vProcess5"/>
    <dgm:cxn modelId="{124B6FFE-6E43-4514-A98F-665F3265BD6B}" type="presOf" srcId="{D1CF0620-DE52-4791-B32B-C92DBB47D155}" destId="{03661B6D-95A8-4A13-A213-724A72D18AD8}" srcOrd="0" destOrd="0" presId="urn:microsoft.com/office/officeart/2005/8/layout/vProcess5"/>
    <dgm:cxn modelId="{863E65D0-AAB2-4A72-A558-31C2C1D70A07}" srcId="{FBE4FD66-0ED3-48DD-92B9-4CEBCD285BAF}" destId="{A7059C84-BFD1-4549-8BFE-757277AF7762}" srcOrd="1" destOrd="0" parTransId="{872DD9EC-BFCC-4AF1-994D-A83B4C294090}" sibTransId="{C1B78B18-4B56-493E-BC37-BD9B654AFA8A}"/>
    <dgm:cxn modelId="{76A4DFEE-F2C2-4616-89B7-8B0113399447}" type="presOf" srcId="{FBE4FD66-0ED3-48DD-92B9-4CEBCD285BAF}" destId="{6E8FB282-2E1B-4A87-97FE-1B2BDAD09E38}" srcOrd="0" destOrd="0" presId="urn:microsoft.com/office/officeart/2005/8/layout/vProcess5"/>
    <dgm:cxn modelId="{6C26E688-E246-4CE1-9483-382ABF6F4F5A}" type="presOf" srcId="{C1B78B18-4B56-493E-BC37-BD9B654AFA8A}" destId="{E5EC4DCA-B034-4692-93C5-7BE684362F36}" srcOrd="0" destOrd="0" presId="urn:microsoft.com/office/officeart/2005/8/layout/vProcess5"/>
    <dgm:cxn modelId="{D2844E8A-8345-4396-B591-055307B5DC8B}" srcId="{FBE4FD66-0ED3-48DD-92B9-4CEBCD285BAF}" destId="{676A4BCD-F936-444D-863C-C910DF6DC1C8}" srcOrd="4" destOrd="0" parTransId="{A6E7B66D-4810-4040-B209-AA7E19CD557C}" sibTransId="{8631E7F7-3665-4409-86AE-90D3E051A086}"/>
    <dgm:cxn modelId="{1E12A84A-C14F-413F-AD04-59B29235531F}" type="presOf" srcId="{676A4BCD-F936-444D-863C-C910DF6DC1C8}" destId="{64F308A8-BFB7-4C97-B4BD-32669CCE9778}" srcOrd="0" destOrd="0" presId="urn:microsoft.com/office/officeart/2005/8/layout/vProcess5"/>
    <dgm:cxn modelId="{C2C5E10E-AF79-465F-B518-B93D71E9474C}" type="presOf" srcId="{B4B1D0B7-5721-40D2-AEC3-E4E610AB8AFF}" destId="{722E7EE8-E003-4657-A6BD-BE9FFAD57140}" srcOrd="0" destOrd="0" presId="urn:microsoft.com/office/officeart/2005/8/layout/vProcess5"/>
    <dgm:cxn modelId="{2E47630D-70EF-4B4E-B35A-780C660DB5FE}" type="presOf" srcId="{676A4BCD-F936-444D-863C-C910DF6DC1C8}" destId="{5BF9D831-8349-4D80-81C2-DD61223F558C}" srcOrd="1" destOrd="0" presId="urn:microsoft.com/office/officeart/2005/8/layout/vProcess5"/>
    <dgm:cxn modelId="{D403494D-D5BE-44D7-B7BB-148BEED6200E}" type="presOf" srcId="{12505BD8-0DCB-4464-B245-441F08BC423A}" destId="{4E4FC763-A5BB-4EFE-B680-751372F616B7}" srcOrd="0" destOrd="0" presId="urn:microsoft.com/office/officeart/2005/8/layout/vProcess5"/>
    <dgm:cxn modelId="{B4C4090C-8D10-4B8B-80FD-D3650FCB9833}" srcId="{FBE4FD66-0ED3-48DD-92B9-4CEBCD285BAF}" destId="{0196CCF4-67BF-4441-B55A-25BF625D73E4}" srcOrd="2" destOrd="0" parTransId="{679AD1AB-9B3D-4B25-91B9-4FC79799A90F}" sibTransId="{D1CF0620-DE52-4791-B32B-C92DBB47D155}"/>
    <dgm:cxn modelId="{985D9774-7746-48C9-9709-4D6B6773CE0A}" type="presOf" srcId="{B4B1D0B7-5721-40D2-AEC3-E4E610AB8AFF}" destId="{F090DBCC-8D95-4A4F-B856-3E45C9513B9D}" srcOrd="1" destOrd="0" presId="urn:microsoft.com/office/officeart/2005/8/layout/vProcess5"/>
    <dgm:cxn modelId="{190783A6-9B4F-4B4C-AED6-CE36093BFA3F}" srcId="{FBE4FD66-0ED3-48DD-92B9-4CEBCD285BAF}" destId="{B4B1D0B7-5721-40D2-AEC3-E4E610AB8AFF}" srcOrd="3" destOrd="0" parTransId="{40579EBD-37B1-4722-AE89-D89772B6148A}" sibTransId="{B876D6C4-3687-447D-8E97-886F97C457C8}"/>
    <dgm:cxn modelId="{95E8C291-E345-481B-9C26-434DC55580EC}" type="presOf" srcId="{E8FE40F3-09AD-48BB-9A7E-D90D145996F7}" destId="{F390ED8A-B94E-45BB-8303-2041A48711FB}" srcOrd="1" destOrd="0" presId="urn:microsoft.com/office/officeart/2005/8/layout/vProcess5"/>
    <dgm:cxn modelId="{ACB17060-33D6-4090-8450-4D4611C60CCC}" type="presParOf" srcId="{6E8FB282-2E1B-4A87-97FE-1B2BDAD09E38}" destId="{E177DC41-3B5E-4C61-9AA7-8F21BBC1028C}" srcOrd="0" destOrd="0" presId="urn:microsoft.com/office/officeart/2005/8/layout/vProcess5"/>
    <dgm:cxn modelId="{E1CEB15E-5288-46F7-950D-8DB2ECD162AE}" type="presParOf" srcId="{6E8FB282-2E1B-4A87-97FE-1B2BDAD09E38}" destId="{EDA3FAB0-892C-4ABF-A02C-3F1218B7F7DC}" srcOrd="1" destOrd="0" presId="urn:microsoft.com/office/officeart/2005/8/layout/vProcess5"/>
    <dgm:cxn modelId="{5B986D91-CEB3-4E37-AFC5-5A671292B963}" type="presParOf" srcId="{6E8FB282-2E1B-4A87-97FE-1B2BDAD09E38}" destId="{608C1087-8BFD-4434-86FD-B7E657F34072}" srcOrd="2" destOrd="0" presId="urn:microsoft.com/office/officeart/2005/8/layout/vProcess5"/>
    <dgm:cxn modelId="{20159388-175F-4E85-BA0F-3ECFD2559E82}" type="presParOf" srcId="{6E8FB282-2E1B-4A87-97FE-1B2BDAD09E38}" destId="{5C467CAC-0549-45B3-B5FF-3B36C3240A55}" srcOrd="3" destOrd="0" presId="urn:microsoft.com/office/officeart/2005/8/layout/vProcess5"/>
    <dgm:cxn modelId="{62C31685-9E1E-412E-AC2E-A771B2ED520D}" type="presParOf" srcId="{6E8FB282-2E1B-4A87-97FE-1B2BDAD09E38}" destId="{722E7EE8-E003-4657-A6BD-BE9FFAD57140}" srcOrd="4" destOrd="0" presId="urn:microsoft.com/office/officeart/2005/8/layout/vProcess5"/>
    <dgm:cxn modelId="{9FF6470E-4B32-4367-BE35-4D3C98667F18}" type="presParOf" srcId="{6E8FB282-2E1B-4A87-97FE-1B2BDAD09E38}" destId="{64F308A8-BFB7-4C97-B4BD-32669CCE9778}" srcOrd="5" destOrd="0" presId="urn:microsoft.com/office/officeart/2005/8/layout/vProcess5"/>
    <dgm:cxn modelId="{96E96512-771F-48D3-B72C-3A06FA392441}" type="presParOf" srcId="{6E8FB282-2E1B-4A87-97FE-1B2BDAD09E38}" destId="{4E4FC763-A5BB-4EFE-B680-751372F616B7}" srcOrd="6" destOrd="0" presId="urn:microsoft.com/office/officeart/2005/8/layout/vProcess5"/>
    <dgm:cxn modelId="{D014E63E-449A-4074-883A-A8966927F49F}" type="presParOf" srcId="{6E8FB282-2E1B-4A87-97FE-1B2BDAD09E38}" destId="{E5EC4DCA-B034-4692-93C5-7BE684362F36}" srcOrd="7" destOrd="0" presId="urn:microsoft.com/office/officeart/2005/8/layout/vProcess5"/>
    <dgm:cxn modelId="{771E2FCF-6D96-49EA-B282-F904C19B4631}" type="presParOf" srcId="{6E8FB282-2E1B-4A87-97FE-1B2BDAD09E38}" destId="{03661B6D-95A8-4A13-A213-724A72D18AD8}" srcOrd="8" destOrd="0" presId="urn:microsoft.com/office/officeart/2005/8/layout/vProcess5"/>
    <dgm:cxn modelId="{473E5438-0DAA-47CD-9544-CEE71AC4E72C}" type="presParOf" srcId="{6E8FB282-2E1B-4A87-97FE-1B2BDAD09E38}" destId="{924F42D4-AAD9-4420-8544-9D7A528C7D82}" srcOrd="9" destOrd="0" presId="urn:microsoft.com/office/officeart/2005/8/layout/vProcess5"/>
    <dgm:cxn modelId="{028D0EE8-003D-4763-88D9-8462ABF1B874}" type="presParOf" srcId="{6E8FB282-2E1B-4A87-97FE-1B2BDAD09E38}" destId="{F390ED8A-B94E-45BB-8303-2041A48711FB}" srcOrd="10" destOrd="0" presId="urn:microsoft.com/office/officeart/2005/8/layout/vProcess5"/>
    <dgm:cxn modelId="{7843D611-45CA-437C-B44F-A2E8CD866A4E}" type="presParOf" srcId="{6E8FB282-2E1B-4A87-97FE-1B2BDAD09E38}" destId="{AE4F11EF-CA2B-4412-9FBE-204A8F60341D}" srcOrd="11" destOrd="0" presId="urn:microsoft.com/office/officeart/2005/8/layout/vProcess5"/>
    <dgm:cxn modelId="{0822763F-21F0-4194-BDCC-CD541B48F895}" type="presParOf" srcId="{6E8FB282-2E1B-4A87-97FE-1B2BDAD09E38}" destId="{6EA04F7E-7FF2-4C42-B751-A218CC53958C}" srcOrd="12" destOrd="0" presId="urn:microsoft.com/office/officeart/2005/8/layout/vProcess5"/>
    <dgm:cxn modelId="{144F0E46-52B5-4E75-B0DA-A645349CF346}" type="presParOf" srcId="{6E8FB282-2E1B-4A87-97FE-1B2BDAD09E38}" destId="{F090DBCC-8D95-4A4F-B856-3E45C9513B9D}" srcOrd="13" destOrd="0" presId="urn:microsoft.com/office/officeart/2005/8/layout/vProcess5"/>
    <dgm:cxn modelId="{06A07DDE-8A1B-4895-8118-213A13100A5D}" type="presParOf" srcId="{6E8FB282-2E1B-4A87-97FE-1B2BDAD09E38}" destId="{5BF9D831-8349-4D80-81C2-DD61223F558C}" srcOrd="14"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116C3D-FEC9-459D-9959-FC3B79D74B40}"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7D9C4B43-01CE-4C64-AE39-DE95B5DF82C5}">
      <dgm:prSet/>
      <dgm:spPr/>
      <dgm:t>
        <a:bodyPr/>
        <a:lstStyle/>
        <a:p>
          <a:r>
            <a:rPr lang="en-US" b="1" dirty="0"/>
            <a:t>Drone Scheme: </a:t>
          </a:r>
          <a:br>
            <a:rPr lang="en-US" b="1" dirty="0"/>
          </a:br>
          <a:endParaRPr lang="en-US" b="1" dirty="0"/>
        </a:p>
        <a:p>
          <a:r>
            <a:rPr lang="en-US" b="1" dirty="0"/>
            <a:t> </a:t>
          </a:r>
          <a:r>
            <a:rPr lang="en-US" dirty="0"/>
            <a:t>However, this scheme is very useful. Farmers save input cost. Drone has limited battery life and need a transport to carry them.  Drone application is limited to one or two forms - thereafter, have to be taken back for charging.  Transport is expensive.  Hence scheme is structurally defective.  Perhaps can work if State </a:t>
          </a:r>
          <a:r>
            <a:rPr lang="en-US" dirty="0" err="1"/>
            <a:t>Agro</a:t>
          </a:r>
          <a:r>
            <a:rPr lang="en-US" dirty="0"/>
            <a:t> Industries Corporations can take this up under Tool Room Scheme and make available al local level – inclusive of transport and charger. </a:t>
          </a:r>
        </a:p>
      </dgm:t>
    </dgm:pt>
    <dgm:pt modelId="{9726C9B8-EE9C-4F51-9032-3EAA4D1EE65B}" type="parTrans" cxnId="{2615AC6B-ED1D-4D3A-A1CE-19953DD89827}">
      <dgm:prSet/>
      <dgm:spPr/>
      <dgm:t>
        <a:bodyPr/>
        <a:lstStyle/>
        <a:p>
          <a:endParaRPr lang="en-US"/>
        </a:p>
      </dgm:t>
    </dgm:pt>
    <dgm:pt modelId="{E62B2DEB-906B-4196-8CE6-D581E2E3F74F}" type="sibTrans" cxnId="{2615AC6B-ED1D-4D3A-A1CE-19953DD89827}">
      <dgm:prSet/>
      <dgm:spPr/>
      <dgm:t>
        <a:bodyPr/>
        <a:lstStyle/>
        <a:p>
          <a:endParaRPr lang="en-US"/>
        </a:p>
      </dgm:t>
    </dgm:pt>
    <dgm:pt modelId="{CBA676D7-444E-4F79-BFA7-22F601D44DF6}">
      <dgm:prSet/>
      <dgm:spPr/>
      <dgm:t>
        <a:bodyPr/>
        <a:lstStyle/>
        <a:p>
          <a:r>
            <a:rPr lang="en-US" b="1" dirty="0"/>
            <a:t>APMC - Cooperatives: </a:t>
          </a:r>
          <a:br>
            <a:rPr lang="en-US" b="1" dirty="0"/>
          </a:br>
          <a:r>
            <a:rPr lang="en-US" b="1" dirty="0"/>
            <a:t/>
          </a:r>
          <a:br>
            <a:rPr lang="en-US" b="1" dirty="0"/>
          </a:br>
          <a:r>
            <a:rPr lang="en-US" b="1" dirty="0"/>
            <a:t> </a:t>
          </a:r>
          <a:r>
            <a:rPr lang="en-US" dirty="0"/>
            <a:t>One relates to sale of produce – second, Milk Producers Societies.  Women have no representative in the Management Committee Board.  They need to be made part of Governance System on par with local bodies where by rotation women are becoming Sarpanch, District Panchayat President.</a:t>
          </a:r>
        </a:p>
      </dgm:t>
    </dgm:pt>
    <dgm:pt modelId="{5D7915A9-0A8C-44F8-9FD7-ED0E67C865C7}" type="parTrans" cxnId="{2C78D7A0-E03A-40D6-95B6-A8BD6FE117EA}">
      <dgm:prSet/>
      <dgm:spPr/>
      <dgm:t>
        <a:bodyPr/>
        <a:lstStyle/>
        <a:p>
          <a:endParaRPr lang="en-US"/>
        </a:p>
      </dgm:t>
    </dgm:pt>
    <dgm:pt modelId="{F0B46D59-09F7-4A85-8188-D5F42916B877}" type="sibTrans" cxnId="{2C78D7A0-E03A-40D6-95B6-A8BD6FE117EA}">
      <dgm:prSet/>
      <dgm:spPr/>
      <dgm:t>
        <a:bodyPr/>
        <a:lstStyle/>
        <a:p>
          <a:endParaRPr lang="en-US"/>
        </a:p>
      </dgm:t>
    </dgm:pt>
    <dgm:pt modelId="{CBEF9B34-B6B1-493C-9A11-2E10E31D7E14}">
      <dgm:prSet/>
      <dgm:spPr/>
      <dgm:t>
        <a:bodyPr/>
        <a:lstStyle/>
        <a:p>
          <a:r>
            <a:rPr lang="en-US" b="1" dirty="0"/>
            <a:t>Solar Scheme: </a:t>
          </a:r>
          <a:br>
            <a:rPr lang="en-US" b="1" dirty="0"/>
          </a:br>
          <a:r>
            <a:rPr lang="en-US" b="1" dirty="0"/>
            <a:t/>
          </a:r>
          <a:br>
            <a:rPr lang="en-US" b="1" dirty="0"/>
          </a:br>
          <a:r>
            <a:rPr lang="en-US" dirty="0"/>
            <a:t>The scheme for sale of surplus electricity, generated in farms, is most viable and provide assured income but it is not possible for all villages to connect to grid – and therefore, no sale takes place unless there is a local Sub-station – hence it is not feasible to sell electricity to Electricity Companies.  Hence scheme has very limited impact although it is most useful and most environment friendly.</a:t>
          </a:r>
        </a:p>
      </dgm:t>
    </dgm:pt>
    <dgm:pt modelId="{5B3F7B75-5C30-4FCC-898B-5BCB396B8B65}" type="parTrans" cxnId="{2882878A-B426-44DE-A673-2BBD970A7D58}">
      <dgm:prSet/>
      <dgm:spPr/>
      <dgm:t>
        <a:bodyPr/>
        <a:lstStyle/>
        <a:p>
          <a:endParaRPr lang="en-US"/>
        </a:p>
      </dgm:t>
    </dgm:pt>
    <dgm:pt modelId="{60E4FA86-F931-44C8-BDF4-E8C261E5A411}" type="sibTrans" cxnId="{2882878A-B426-44DE-A673-2BBD970A7D58}">
      <dgm:prSet/>
      <dgm:spPr/>
      <dgm:t>
        <a:bodyPr/>
        <a:lstStyle/>
        <a:p>
          <a:endParaRPr lang="en-US"/>
        </a:p>
      </dgm:t>
    </dgm:pt>
    <dgm:pt modelId="{889F5CFD-9FBD-40C8-9E57-1F9739B1DF62}">
      <dgm:prSet/>
      <dgm:spPr/>
      <dgm:t>
        <a:bodyPr/>
        <a:lstStyle/>
        <a:p>
          <a:r>
            <a:rPr lang="en-US" b="1" dirty="0"/>
            <a:t>Kisan Credit Card: </a:t>
          </a:r>
          <a:br>
            <a:rPr lang="en-US" b="1" dirty="0"/>
          </a:br>
          <a:r>
            <a:rPr lang="en-US" b="1" dirty="0"/>
            <a:t/>
          </a:r>
          <a:br>
            <a:rPr lang="en-US" b="1" dirty="0"/>
          </a:br>
          <a:r>
            <a:rPr lang="en-US" b="1" dirty="0"/>
            <a:t> </a:t>
          </a:r>
          <a:r>
            <a:rPr lang="en-US" dirty="0"/>
            <a:t>Women are not given this – despite there is provision to give them without being a land owner.</a:t>
          </a:r>
        </a:p>
      </dgm:t>
    </dgm:pt>
    <dgm:pt modelId="{806A09AD-E358-4399-90DE-8B5A3651FEF9}" type="parTrans" cxnId="{3C2FD75F-1CC5-4FF6-B02D-6A8917C5F82C}">
      <dgm:prSet/>
      <dgm:spPr/>
      <dgm:t>
        <a:bodyPr/>
        <a:lstStyle/>
        <a:p>
          <a:endParaRPr lang="en-US"/>
        </a:p>
      </dgm:t>
    </dgm:pt>
    <dgm:pt modelId="{E291D26D-3E0C-4F7E-BD64-A9120C15C7E6}" type="sibTrans" cxnId="{3C2FD75F-1CC5-4FF6-B02D-6A8917C5F82C}">
      <dgm:prSet/>
      <dgm:spPr/>
      <dgm:t>
        <a:bodyPr/>
        <a:lstStyle/>
        <a:p>
          <a:endParaRPr lang="en-US"/>
        </a:p>
      </dgm:t>
    </dgm:pt>
    <dgm:pt modelId="{01A6F0A1-9637-4520-AA09-A4ACACAED706}">
      <dgm:prSet/>
      <dgm:spPr/>
      <dgm:t>
        <a:bodyPr/>
        <a:lstStyle/>
        <a:p>
          <a:r>
            <a:rPr lang="en-US" b="1" dirty="0"/>
            <a:t>FPO Scheme:  </a:t>
          </a:r>
          <a:br>
            <a:rPr lang="en-US" b="1" dirty="0"/>
          </a:br>
          <a:r>
            <a:rPr lang="en-US" b="1" dirty="0"/>
            <a:t/>
          </a:r>
          <a:br>
            <a:rPr lang="en-US" b="1" dirty="0"/>
          </a:br>
          <a:r>
            <a:rPr lang="en-US" dirty="0"/>
            <a:t>This is again structurally defective scheme.  MD – Chairman runs the organization – but has no higher stake in investment as it is in Limited Companies where promoter has a high stake and investment.  Again, once promoter becomes MD, rest of members have no say in Management and there is no rotation system.</a:t>
          </a:r>
        </a:p>
      </dgm:t>
    </dgm:pt>
    <dgm:pt modelId="{D5949660-A106-44DB-986F-2B774E77F555}" type="parTrans" cxnId="{7B4EEBCD-9816-4DD8-A025-D9E64E246C7E}">
      <dgm:prSet/>
      <dgm:spPr/>
      <dgm:t>
        <a:bodyPr/>
        <a:lstStyle/>
        <a:p>
          <a:endParaRPr lang="en-US"/>
        </a:p>
      </dgm:t>
    </dgm:pt>
    <dgm:pt modelId="{8CBD8E45-534C-4D6D-9637-C37F40F91929}" type="sibTrans" cxnId="{7B4EEBCD-9816-4DD8-A025-D9E64E246C7E}">
      <dgm:prSet/>
      <dgm:spPr/>
      <dgm:t>
        <a:bodyPr/>
        <a:lstStyle/>
        <a:p>
          <a:endParaRPr lang="en-US"/>
        </a:p>
      </dgm:t>
    </dgm:pt>
    <dgm:pt modelId="{56BAE5AD-6762-4D19-9129-06EB320FDC05}" type="pres">
      <dgm:prSet presAssocID="{DE116C3D-FEC9-459D-9959-FC3B79D74B40}" presName="diagram" presStyleCnt="0">
        <dgm:presLayoutVars>
          <dgm:dir/>
          <dgm:resizeHandles val="exact"/>
        </dgm:presLayoutVars>
      </dgm:prSet>
      <dgm:spPr/>
      <dgm:t>
        <a:bodyPr/>
        <a:lstStyle/>
        <a:p>
          <a:endParaRPr lang="en-US"/>
        </a:p>
      </dgm:t>
    </dgm:pt>
    <dgm:pt modelId="{185F3FD3-B7A0-4E1F-9803-D588EDEFBB5A}" type="pres">
      <dgm:prSet presAssocID="{7D9C4B43-01CE-4C64-AE39-DE95B5DF82C5}" presName="node" presStyleLbl="node1" presStyleIdx="0" presStyleCnt="5">
        <dgm:presLayoutVars>
          <dgm:bulletEnabled val="1"/>
        </dgm:presLayoutVars>
      </dgm:prSet>
      <dgm:spPr/>
      <dgm:t>
        <a:bodyPr/>
        <a:lstStyle/>
        <a:p>
          <a:endParaRPr lang="en-US"/>
        </a:p>
      </dgm:t>
    </dgm:pt>
    <dgm:pt modelId="{8481CA41-0C4B-4390-B206-AF2FCD112BB8}" type="pres">
      <dgm:prSet presAssocID="{E62B2DEB-906B-4196-8CE6-D581E2E3F74F}" presName="sibTrans" presStyleCnt="0"/>
      <dgm:spPr/>
    </dgm:pt>
    <dgm:pt modelId="{71C5EB49-02E4-41FB-A7E4-26C4F10F6ECE}" type="pres">
      <dgm:prSet presAssocID="{CBA676D7-444E-4F79-BFA7-22F601D44DF6}" presName="node" presStyleLbl="node1" presStyleIdx="1" presStyleCnt="5">
        <dgm:presLayoutVars>
          <dgm:bulletEnabled val="1"/>
        </dgm:presLayoutVars>
      </dgm:prSet>
      <dgm:spPr/>
      <dgm:t>
        <a:bodyPr/>
        <a:lstStyle/>
        <a:p>
          <a:endParaRPr lang="en-US"/>
        </a:p>
      </dgm:t>
    </dgm:pt>
    <dgm:pt modelId="{698D304C-1244-43D9-A6B1-4DD635DA5C3A}" type="pres">
      <dgm:prSet presAssocID="{F0B46D59-09F7-4A85-8188-D5F42916B877}" presName="sibTrans" presStyleCnt="0"/>
      <dgm:spPr/>
    </dgm:pt>
    <dgm:pt modelId="{D32E535A-D8DF-4C15-B439-C71DD982E4CB}" type="pres">
      <dgm:prSet presAssocID="{CBEF9B34-B6B1-493C-9A11-2E10E31D7E14}" presName="node" presStyleLbl="node1" presStyleIdx="2" presStyleCnt="5">
        <dgm:presLayoutVars>
          <dgm:bulletEnabled val="1"/>
        </dgm:presLayoutVars>
      </dgm:prSet>
      <dgm:spPr/>
      <dgm:t>
        <a:bodyPr/>
        <a:lstStyle/>
        <a:p>
          <a:endParaRPr lang="en-US"/>
        </a:p>
      </dgm:t>
    </dgm:pt>
    <dgm:pt modelId="{FCDFC4DB-02AF-4CAE-8EAF-1461E710402F}" type="pres">
      <dgm:prSet presAssocID="{60E4FA86-F931-44C8-BDF4-E8C261E5A411}" presName="sibTrans" presStyleCnt="0"/>
      <dgm:spPr/>
    </dgm:pt>
    <dgm:pt modelId="{0E931BDE-77A2-4314-89EA-2AB62A3110F7}" type="pres">
      <dgm:prSet presAssocID="{889F5CFD-9FBD-40C8-9E57-1F9739B1DF62}" presName="node" presStyleLbl="node1" presStyleIdx="3" presStyleCnt="5">
        <dgm:presLayoutVars>
          <dgm:bulletEnabled val="1"/>
        </dgm:presLayoutVars>
      </dgm:prSet>
      <dgm:spPr/>
      <dgm:t>
        <a:bodyPr/>
        <a:lstStyle/>
        <a:p>
          <a:endParaRPr lang="en-US"/>
        </a:p>
      </dgm:t>
    </dgm:pt>
    <dgm:pt modelId="{2D5AC24F-16DE-4D51-BAFB-A1DC3CA87C79}" type="pres">
      <dgm:prSet presAssocID="{E291D26D-3E0C-4F7E-BD64-A9120C15C7E6}" presName="sibTrans" presStyleCnt="0"/>
      <dgm:spPr/>
    </dgm:pt>
    <dgm:pt modelId="{D6990F0E-CC8A-4726-84B5-9D85F636D9CE}" type="pres">
      <dgm:prSet presAssocID="{01A6F0A1-9637-4520-AA09-A4ACACAED706}" presName="node" presStyleLbl="node1" presStyleIdx="4" presStyleCnt="5">
        <dgm:presLayoutVars>
          <dgm:bulletEnabled val="1"/>
        </dgm:presLayoutVars>
      </dgm:prSet>
      <dgm:spPr/>
      <dgm:t>
        <a:bodyPr/>
        <a:lstStyle/>
        <a:p>
          <a:endParaRPr lang="en-US"/>
        </a:p>
      </dgm:t>
    </dgm:pt>
  </dgm:ptLst>
  <dgm:cxnLst>
    <dgm:cxn modelId="{3C2FD75F-1CC5-4FF6-B02D-6A8917C5F82C}" srcId="{DE116C3D-FEC9-459D-9959-FC3B79D74B40}" destId="{889F5CFD-9FBD-40C8-9E57-1F9739B1DF62}" srcOrd="3" destOrd="0" parTransId="{806A09AD-E358-4399-90DE-8B5A3651FEF9}" sibTransId="{E291D26D-3E0C-4F7E-BD64-A9120C15C7E6}"/>
    <dgm:cxn modelId="{68C06D26-4BA6-44EA-BF20-5BF50C1F4C58}" type="presOf" srcId="{889F5CFD-9FBD-40C8-9E57-1F9739B1DF62}" destId="{0E931BDE-77A2-4314-89EA-2AB62A3110F7}" srcOrd="0" destOrd="0" presId="urn:microsoft.com/office/officeart/2005/8/layout/default#1"/>
    <dgm:cxn modelId="{1F9FE73A-7012-4039-AD1C-E1AC45990E5E}" type="presOf" srcId="{01A6F0A1-9637-4520-AA09-A4ACACAED706}" destId="{D6990F0E-CC8A-4726-84B5-9D85F636D9CE}" srcOrd="0" destOrd="0" presId="urn:microsoft.com/office/officeart/2005/8/layout/default#1"/>
    <dgm:cxn modelId="{635A407F-A270-4C34-875F-25F390C976B0}" type="presOf" srcId="{CBEF9B34-B6B1-493C-9A11-2E10E31D7E14}" destId="{D32E535A-D8DF-4C15-B439-C71DD982E4CB}" srcOrd="0" destOrd="0" presId="urn:microsoft.com/office/officeart/2005/8/layout/default#1"/>
    <dgm:cxn modelId="{F2FF1B89-5482-4F7A-9276-8B83D515ACC9}" type="presOf" srcId="{CBA676D7-444E-4F79-BFA7-22F601D44DF6}" destId="{71C5EB49-02E4-41FB-A7E4-26C4F10F6ECE}" srcOrd="0" destOrd="0" presId="urn:microsoft.com/office/officeart/2005/8/layout/default#1"/>
    <dgm:cxn modelId="{2882878A-B426-44DE-A673-2BBD970A7D58}" srcId="{DE116C3D-FEC9-459D-9959-FC3B79D74B40}" destId="{CBEF9B34-B6B1-493C-9A11-2E10E31D7E14}" srcOrd="2" destOrd="0" parTransId="{5B3F7B75-5C30-4FCC-898B-5BCB396B8B65}" sibTransId="{60E4FA86-F931-44C8-BDF4-E8C261E5A411}"/>
    <dgm:cxn modelId="{7B4EEBCD-9816-4DD8-A025-D9E64E246C7E}" srcId="{DE116C3D-FEC9-459D-9959-FC3B79D74B40}" destId="{01A6F0A1-9637-4520-AA09-A4ACACAED706}" srcOrd="4" destOrd="0" parTransId="{D5949660-A106-44DB-986F-2B774E77F555}" sibTransId="{8CBD8E45-534C-4D6D-9637-C37F40F91929}"/>
    <dgm:cxn modelId="{9CE2BB80-4F98-4767-BA08-3D223F5166BD}" type="presOf" srcId="{DE116C3D-FEC9-459D-9959-FC3B79D74B40}" destId="{56BAE5AD-6762-4D19-9129-06EB320FDC05}" srcOrd="0" destOrd="0" presId="urn:microsoft.com/office/officeart/2005/8/layout/default#1"/>
    <dgm:cxn modelId="{2C78D7A0-E03A-40D6-95B6-A8BD6FE117EA}" srcId="{DE116C3D-FEC9-459D-9959-FC3B79D74B40}" destId="{CBA676D7-444E-4F79-BFA7-22F601D44DF6}" srcOrd="1" destOrd="0" parTransId="{5D7915A9-0A8C-44F8-9FD7-ED0E67C865C7}" sibTransId="{F0B46D59-09F7-4A85-8188-D5F42916B877}"/>
    <dgm:cxn modelId="{5EB359F9-39B6-45C2-9002-D9B6526483F9}" type="presOf" srcId="{7D9C4B43-01CE-4C64-AE39-DE95B5DF82C5}" destId="{185F3FD3-B7A0-4E1F-9803-D588EDEFBB5A}" srcOrd="0" destOrd="0" presId="urn:microsoft.com/office/officeart/2005/8/layout/default#1"/>
    <dgm:cxn modelId="{2615AC6B-ED1D-4D3A-A1CE-19953DD89827}" srcId="{DE116C3D-FEC9-459D-9959-FC3B79D74B40}" destId="{7D9C4B43-01CE-4C64-AE39-DE95B5DF82C5}" srcOrd="0" destOrd="0" parTransId="{9726C9B8-EE9C-4F51-9032-3EAA4D1EE65B}" sibTransId="{E62B2DEB-906B-4196-8CE6-D581E2E3F74F}"/>
    <dgm:cxn modelId="{6E6EAFE2-859F-4A6F-9A1B-17FD7A6ACC53}" type="presParOf" srcId="{56BAE5AD-6762-4D19-9129-06EB320FDC05}" destId="{185F3FD3-B7A0-4E1F-9803-D588EDEFBB5A}" srcOrd="0" destOrd="0" presId="urn:microsoft.com/office/officeart/2005/8/layout/default#1"/>
    <dgm:cxn modelId="{98C50C4D-0D0A-4A7E-8CF5-88A2B91CA852}" type="presParOf" srcId="{56BAE5AD-6762-4D19-9129-06EB320FDC05}" destId="{8481CA41-0C4B-4390-B206-AF2FCD112BB8}" srcOrd="1" destOrd="0" presId="urn:microsoft.com/office/officeart/2005/8/layout/default#1"/>
    <dgm:cxn modelId="{006799A0-EF05-4819-9054-153EF7469228}" type="presParOf" srcId="{56BAE5AD-6762-4D19-9129-06EB320FDC05}" destId="{71C5EB49-02E4-41FB-A7E4-26C4F10F6ECE}" srcOrd="2" destOrd="0" presId="urn:microsoft.com/office/officeart/2005/8/layout/default#1"/>
    <dgm:cxn modelId="{EBBB5D5D-D3BC-4946-BCB7-B459D4072703}" type="presParOf" srcId="{56BAE5AD-6762-4D19-9129-06EB320FDC05}" destId="{698D304C-1244-43D9-A6B1-4DD635DA5C3A}" srcOrd="3" destOrd="0" presId="urn:microsoft.com/office/officeart/2005/8/layout/default#1"/>
    <dgm:cxn modelId="{2E076153-7102-4338-9815-AE7DF701A307}" type="presParOf" srcId="{56BAE5AD-6762-4D19-9129-06EB320FDC05}" destId="{D32E535A-D8DF-4C15-B439-C71DD982E4CB}" srcOrd="4" destOrd="0" presId="urn:microsoft.com/office/officeart/2005/8/layout/default#1"/>
    <dgm:cxn modelId="{AE4EF95F-9F64-405F-A8DF-805374233D0B}" type="presParOf" srcId="{56BAE5AD-6762-4D19-9129-06EB320FDC05}" destId="{FCDFC4DB-02AF-4CAE-8EAF-1461E710402F}" srcOrd="5" destOrd="0" presId="urn:microsoft.com/office/officeart/2005/8/layout/default#1"/>
    <dgm:cxn modelId="{BBC245F8-62DB-40A4-B626-E005FB10657E}" type="presParOf" srcId="{56BAE5AD-6762-4D19-9129-06EB320FDC05}" destId="{0E931BDE-77A2-4314-89EA-2AB62A3110F7}" srcOrd="6" destOrd="0" presId="urn:microsoft.com/office/officeart/2005/8/layout/default#1"/>
    <dgm:cxn modelId="{95969003-15D2-41A9-A581-8D0B16A4C422}" type="presParOf" srcId="{56BAE5AD-6762-4D19-9129-06EB320FDC05}" destId="{2D5AC24F-16DE-4D51-BAFB-A1DC3CA87C79}" srcOrd="7" destOrd="0" presId="urn:microsoft.com/office/officeart/2005/8/layout/default#1"/>
    <dgm:cxn modelId="{E02F01EC-426B-4CAB-AF02-FA765BEE02B0}" type="presParOf" srcId="{56BAE5AD-6762-4D19-9129-06EB320FDC05}" destId="{D6990F0E-CC8A-4726-84B5-9D85F636D9CE}" srcOrd="8"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F22C00-0818-4BEC-8053-39356030FF0B}" type="doc">
      <dgm:prSet loTypeId="urn:microsoft.com/office/officeart/2005/8/layout/default#2" loCatId="list" qsTypeId="urn:microsoft.com/office/officeart/2005/8/quickstyle/simple1" qsCatId="simple" csTypeId="urn:microsoft.com/office/officeart/2005/8/colors/colorful1#2" csCatId="colorful"/>
      <dgm:spPr/>
      <dgm:t>
        <a:bodyPr/>
        <a:lstStyle/>
        <a:p>
          <a:endParaRPr lang="en-US"/>
        </a:p>
      </dgm:t>
    </dgm:pt>
    <dgm:pt modelId="{C730490D-D309-4BFE-946C-6B15ECF6CE69}">
      <dgm:prSet/>
      <dgm:spPr/>
      <dgm:t>
        <a:bodyPr/>
        <a:lstStyle/>
        <a:p>
          <a:r>
            <a:rPr lang="en-US" dirty="0">
              <a:latin typeface="Cambria" panose="02040503050406030204" pitchFamily="18" charset="0"/>
              <a:ea typeface="Cambria" panose="02040503050406030204" pitchFamily="18" charset="0"/>
            </a:rPr>
            <a:t>Further there is no Apex body as it exists in AMUL model.  It is good scheme but - has not taken off.</a:t>
          </a:r>
        </a:p>
      </dgm:t>
    </dgm:pt>
    <dgm:pt modelId="{97E4DC4F-5410-474E-830E-2CF2C77A01F3}" type="parTrans" cxnId="{A5BEB62E-2127-46F9-AADF-1C2AB9864A59}">
      <dgm:prSet/>
      <dgm:spPr/>
      <dgm:t>
        <a:bodyPr/>
        <a:lstStyle/>
        <a:p>
          <a:endParaRPr lang="en-US"/>
        </a:p>
      </dgm:t>
    </dgm:pt>
    <dgm:pt modelId="{66BB4D66-C3AE-4CAD-8BD0-2929D09028F4}" type="sibTrans" cxnId="{A5BEB62E-2127-46F9-AADF-1C2AB9864A59}">
      <dgm:prSet/>
      <dgm:spPr/>
      <dgm:t>
        <a:bodyPr/>
        <a:lstStyle/>
        <a:p>
          <a:endParaRPr lang="en-US"/>
        </a:p>
      </dgm:t>
    </dgm:pt>
    <dgm:pt modelId="{201CA6AF-9BAB-4AC5-989C-EB2B7A4FCC3D}">
      <dgm:prSet/>
      <dgm:spPr/>
      <dgm:t>
        <a:bodyPr/>
        <a:lstStyle/>
        <a:p>
          <a:r>
            <a:rPr lang="en-US" dirty="0">
              <a:latin typeface="Cambria" panose="02040503050406030204" pitchFamily="18" charset="0"/>
              <a:ea typeface="Cambria" panose="02040503050406030204" pitchFamily="18" charset="0"/>
            </a:rPr>
            <a:t>Agriculture Research </a:t>
          </a:r>
          <a:r>
            <a:rPr lang="en-US" dirty="0" err="1">
              <a:latin typeface="Cambria" panose="02040503050406030204" pitchFamily="18" charset="0"/>
              <a:ea typeface="Cambria" panose="02040503050406030204" pitchFamily="18" charset="0"/>
            </a:rPr>
            <a:t>Centres</a:t>
          </a:r>
          <a:r>
            <a:rPr lang="en-US" dirty="0">
              <a:latin typeface="Cambria" panose="02040503050406030204" pitchFamily="18" charset="0"/>
              <a:ea typeface="Cambria" panose="02040503050406030204" pitchFamily="18" charset="0"/>
            </a:rPr>
            <a:t> both of ICAR and State Agricultural Universities are doing well.  But major issue is that they do not follow guidelines of Climate Resilient Agriculture, there is no smart use of water by drip nor solar energized </a:t>
          </a:r>
          <a:r>
            <a:rPr lang="en-US" dirty="0" err="1">
              <a:latin typeface="Cambria" panose="02040503050406030204" pitchFamily="18" charset="0"/>
              <a:ea typeface="Cambria" panose="02040503050406030204" pitchFamily="18" charset="0"/>
            </a:rPr>
            <a:t>equipments</a:t>
          </a:r>
          <a:r>
            <a:rPr lang="en-US" dirty="0">
              <a:latin typeface="Cambria" panose="02040503050406030204" pitchFamily="18" charset="0"/>
              <a:ea typeface="Cambria" panose="02040503050406030204" pitchFamily="18" charset="0"/>
            </a:rPr>
            <a:t>.  Farmers voice this when we ask them to follow climate smart agriculture practices.  Many </a:t>
          </a:r>
          <a:r>
            <a:rPr lang="en-US" dirty="0" err="1">
              <a:latin typeface="Cambria" panose="02040503050406030204" pitchFamily="18" charset="0"/>
              <a:ea typeface="Cambria" panose="02040503050406030204" pitchFamily="18" charset="0"/>
            </a:rPr>
            <a:t>centres</a:t>
          </a:r>
          <a:r>
            <a:rPr lang="en-US" dirty="0">
              <a:latin typeface="Cambria" panose="02040503050406030204" pitchFamily="18" charset="0"/>
              <a:ea typeface="Cambria" panose="02040503050406030204" pitchFamily="18" charset="0"/>
            </a:rPr>
            <a:t> even do not test soil and water</a:t>
          </a:r>
        </a:p>
      </dgm:t>
    </dgm:pt>
    <dgm:pt modelId="{A508BC8F-B528-42E3-9816-C90F19AE3A85}" type="parTrans" cxnId="{D73DF9CB-CDA7-4DDF-963B-F99205CCC0A8}">
      <dgm:prSet/>
      <dgm:spPr/>
      <dgm:t>
        <a:bodyPr/>
        <a:lstStyle/>
        <a:p>
          <a:endParaRPr lang="en-US"/>
        </a:p>
      </dgm:t>
    </dgm:pt>
    <dgm:pt modelId="{A7DA9C08-1C30-4CA9-9B22-DE973D75449A}" type="sibTrans" cxnId="{D73DF9CB-CDA7-4DDF-963B-F99205CCC0A8}">
      <dgm:prSet/>
      <dgm:spPr/>
      <dgm:t>
        <a:bodyPr/>
        <a:lstStyle/>
        <a:p>
          <a:endParaRPr lang="en-US"/>
        </a:p>
      </dgm:t>
    </dgm:pt>
    <dgm:pt modelId="{70616565-E715-47E3-828E-FF1430F4A3B5}" type="pres">
      <dgm:prSet presAssocID="{94F22C00-0818-4BEC-8053-39356030FF0B}" presName="diagram" presStyleCnt="0">
        <dgm:presLayoutVars>
          <dgm:dir/>
          <dgm:resizeHandles val="exact"/>
        </dgm:presLayoutVars>
      </dgm:prSet>
      <dgm:spPr/>
      <dgm:t>
        <a:bodyPr/>
        <a:lstStyle/>
        <a:p>
          <a:endParaRPr lang="en-US"/>
        </a:p>
      </dgm:t>
    </dgm:pt>
    <dgm:pt modelId="{A84C28C5-CB16-4708-BF67-4AD8451A2175}" type="pres">
      <dgm:prSet presAssocID="{C730490D-D309-4BFE-946C-6B15ECF6CE69}" presName="node" presStyleLbl="node1" presStyleIdx="0" presStyleCnt="2">
        <dgm:presLayoutVars>
          <dgm:bulletEnabled val="1"/>
        </dgm:presLayoutVars>
      </dgm:prSet>
      <dgm:spPr/>
      <dgm:t>
        <a:bodyPr/>
        <a:lstStyle/>
        <a:p>
          <a:endParaRPr lang="en-US"/>
        </a:p>
      </dgm:t>
    </dgm:pt>
    <dgm:pt modelId="{A67DD059-6588-4899-8A2C-D72797721535}" type="pres">
      <dgm:prSet presAssocID="{66BB4D66-C3AE-4CAD-8BD0-2929D09028F4}" presName="sibTrans" presStyleCnt="0"/>
      <dgm:spPr/>
    </dgm:pt>
    <dgm:pt modelId="{1A9980F1-A119-4071-AC7E-9EA40C020B7D}" type="pres">
      <dgm:prSet presAssocID="{201CA6AF-9BAB-4AC5-989C-EB2B7A4FCC3D}" presName="node" presStyleLbl="node1" presStyleIdx="1" presStyleCnt="2">
        <dgm:presLayoutVars>
          <dgm:bulletEnabled val="1"/>
        </dgm:presLayoutVars>
      </dgm:prSet>
      <dgm:spPr/>
      <dgm:t>
        <a:bodyPr/>
        <a:lstStyle/>
        <a:p>
          <a:endParaRPr lang="en-US"/>
        </a:p>
      </dgm:t>
    </dgm:pt>
  </dgm:ptLst>
  <dgm:cxnLst>
    <dgm:cxn modelId="{246ED71B-6BCD-40D8-9C9C-47652A351FC5}" type="presOf" srcId="{94F22C00-0818-4BEC-8053-39356030FF0B}" destId="{70616565-E715-47E3-828E-FF1430F4A3B5}" srcOrd="0" destOrd="0" presId="urn:microsoft.com/office/officeart/2005/8/layout/default#2"/>
    <dgm:cxn modelId="{D73DF9CB-CDA7-4DDF-963B-F99205CCC0A8}" srcId="{94F22C00-0818-4BEC-8053-39356030FF0B}" destId="{201CA6AF-9BAB-4AC5-989C-EB2B7A4FCC3D}" srcOrd="1" destOrd="0" parTransId="{A508BC8F-B528-42E3-9816-C90F19AE3A85}" sibTransId="{A7DA9C08-1C30-4CA9-9B22-DE973D75449A}"/>
    <dgm:cxn modelId="{EB4EE450-9EE5-49A9-A166-300A2391D8E2}" type="presOf" srcId="{201CA6AF-9BAB-4AC5-989C-EB2B7A4FCC3D}" destId="{1A9980F1-A119-4071-AC7E-9EA40C020B7D}" srcOrd="0" destOrd="0" presId="urn:microsoft.com/office/officeart/2005/8/layout/default#2"/>
    <dgm:cxn modelId="{A5BEB62E-2127-46F9-AADF-1C2AB9864A59}" srcId="{94F22C00-0818-4BEC-8053-39356030FF0B}" destId="{C730490D-D309-4BFE-946C-6B15ECF6CE69}" srcOrd="0" destOrd="0" parTransId="{97E4DC4F-5410-474E-830E-2CF2C77A01F3}" sibTransId="{66BB4D66-C3AE-4CAD-8BD0-2929D09028F4}"/>
    <dgm:cxn modelId="{AA32943A-0105-40F7-BCD7-BBBC5B128E67}" type="presOf" srcId="{C730490D-D309-4BFE-946C-6B15ECF6CE69}" destId="{A84C28C5-CB16-4708-BF67-4AD8451A2175}" srcOrd="0" destOrd="0" presId="urn:microsoft.com/office/officeart/2005/8/layout/default#2"/>
    <dgm:cxn modelId="{AF17D7E5-078F-421E-A285-C8C595206EF4}" type="presParOf" srcId="{70616565-E715-47E3-828E-FF1430F4A3B5}" destId="{A84C28C5-CB16-4708-BF67-4AD8451A2175}" srcOrd="0" destOrd="0" presId="urn:microsoft.com/office/officeart/2005/8/layout/default#2"/>
    <dgm:cxn modelId="{AD0B0C14-D6F9-4101-8190-28BC0F7A6FB0}" type="presParOf" srcId="{70616565-E715-47E3-828E-FF1430F4A3B5}" destId="{A67DD059-6588-4899-8A2C-D72797721535}" srcOrd="1" destOrd="0" presId="urn:microsoft.com/office/officeart/2005/8/layout/default#2"/>
    <dgm:cxn modelId="{65198E0D-A34B-4760-93BC-F04A4E867E0E}" type="presParOf" srcId="{70616565-E715-47E3-828E-FF1430F4A3B5}" destId="{1A9980F1-A119-4071-AC7E-9EA40C020B7D}" srcOrd="2" destOrd="0" presId="urn:microsoft.com/office/officeart/2005/8/layout/defaul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64BCEC-8C87-4262-8CD0-719F35088C7C}" type="doc">
      <dgm:prSet loTypeId="urn:microsoft.com/office/officeart/2005/8/layout/default#3" loCatId="list" qsTypeId="urn:microsoft.com/office/officeart/2005/8/quickstyle/simple1" qsCatId="simple" csTypeId="urn:microsoft.com/office/officeart/2005/8/colors/colorful2" csCatId="colorful" phldr="1"/>
      <dgm:spPr/>
      <dgm:t>
        <a:bodyPr/>
        <a:lstStyle/>
        <a:p>
          <a:endParaRPr lang="en-US"/>
        </a:p>
      </dgm:t>
    </dgm:pt>
    <dgm:pt modelId="{206B30E9-490A-4561-9A1B-3626E85B3B7B}">
      <dgm:prSet/>
      <dgm:spPr/>
      <dgm:t>
        <a:bodyPr/>
        <a:lstStyle/>
        <a:p>
          <a:r>
            <a:rPr lang="en-US" b="0" i="0" baseline="0" dirty="0"/>
            <a:t>Agriculture contributes </a:t>
          </a:r>
          <a:r>
            <a:rPr lang="en-US" b="1" i="0" baseline="0" dirty="0"/>
            <a:t>16% to India’s GDP</a:t>
          </a:r>
          <a:r>
            <a:rPr lang="en-US" b="0" i="0" baseline="0" dirty="0"/>
            <a:t> and is increasingly a </a:t>
          </a:r>
          <a:r>
            <a:rPr lang="en-US" b="1" i="0" baseline="0" dirty="0"/>
            <a:t>women-centric activity</a:t>
          </a:r>
          <a:r>
            <a:rPr lang="en-US" b="0" i="0" baseline="0" dirty="0"/>
            <a:t>.</a:t>
          </a:r>
          <a:endParaRPr lang="en-US" dirty="0"/>
        </a:p>
      </dgm:t>
    </dgm:pt>
    <dgm:pt modelId="{C5A37267-E7EE-4436-82B4-029106622D14}" type="parTrans" cxnId="{4EA82421-F5D8-46EC-85E7-8ED69C6625B4}">
      <dgm:prSet/>
      <dgm:spPr/>
      <dgm:t>
        <a:bodyPr/>
        <a:lstStyle/>
        <a:p>
          <a:endParaRPr lang="en-US"/>
        </a:p>
      </dgm:t>
    </dgm:pt>
    <dgm:pt modelId="{CECCC426-17EB-41D7-B1ED-DFAB2C807F51}" type="sibTrans" cxnId="{4EA82421-F5D8-46EC-85E7-8ED69C6625B4}">
      <dgm:prSet/>
      <dgm:spPr/>
      <dgm:t>
        <a:bodyPr/>
        <a:lstStyle/>
        <a:p>
          <a:endParaRPr lang="en-US"/>
        </a:p>
      </dgm:t>
    </dgm:pt>
    <dgm:pt modelId="{2DC2FB56-C67E-4E65-BF31-F0F3FF878317}">
      <dgm:prSet/>
      <dgm:spPr/>
      <dgm:t>
        <a:bodyPr/>
        <a:lstStyle/>
        <a:p>
          <a:r>
            <a:rPr lang="en-US" b="1" i="0" baseline="0" dirty="0"/>
            <a:t>70–80% of rural women workers</a:t>
          </a:r>
          <a:r>
            <a:rPr lang="en-US" b="0" i="0" baseline="0" dirty="0"/>
            <a:t> are engaged in farming or allied agricultural activities.</a:t>
          </a:r>
          <a:endParaRPr lang="en-US" dirty="0"/>
        </a:p>
      </dgm:t>
    </dgm:pt>
    <dgm:pt modelId="{818C0178-057A-42EB-BC64-C3D75EE31220}" type="parTrans" cxnId="{F17C7553-8062-4208-8D06-16B20C66421D}">
      <dgm:prSet/>
      <dgm:spPr/>
      <dgm:t>
        <a:bodyPr/>
        <a:lstStyle/>
        <a:p>
          <a:endParaRPr lang="en-US"/>
        </a:p>
      </dgm:t>
    </dgm:pt>
    <dgm:pt modelId="{1091FC1E-15BC-4762-9F71-8ACAD5EA7760}" type="sibTrans" cxnId="{F17C7553-8062-4208-8D06-16B20C66421D}">
      <dgm:prSet/>
      <dgm:spPr/>
      <dgm:t>
        <a:bodyPr/>
        <a:lstStyle/>
        <a:p>
          <a:endParaRPr lang="en-US"/>
        </a:p>
      </dgm:t>
    </dgm:pt>
    <dgm:pt modelId="{E109E5CA-CF0A-4F0F-99CC-496CB3D98AC9}">
      <dgm:prSet/>
      <dgm:spPr/>
      <dgm:t>
        <a:bodyPr/>
        <a:lstStyle/>
        <a:p>
          <a:r>
            <a:rPr lang="en-US" b="0" i="0" baseline="0" dirty="0"/>
            <a:t>Women play a key role in </a:t>
          </a:r>
          <a:r>
            <a:rPr lang="en-US" b="1" i="0" baseline="0" dirty="0"/>
            <a:t>sowing, weeding, harvesting, threshing, grain storage, fisheries, animal husbandry</a:t>
          </a:r>
          <a:r>
            <a:rPr lang="en-US" b="0" i="0" baseline="0" dirty="0"/>
            <a:t>, and sometimes marketing.</a:t>
          </a:r>
          <a:endParaRPr lang="en-US" dirty="0"/>
        </a:p>
      </dgm:t>
    </dgm:pt>
    <dgm:pt modelId="{7C923BA7-8FA6-4ECC-A288-A4B2E81B4A86}" type="parTrans" cxnId="{5FE94739-3663-42EB-B110-B1D9A8E6A558}">
      <dgm:prSet/>
      <dgm:spPr/>
      <dgm:t>
        <a:bodyPr/>
        <a:lstStyle/>
        <a:p>
          <a:endParaRPr lang="en-US"/>
        </a:p>
      </dgm:t>
    </dgm:pt>
    <dgm:pt modelId="{E2B4370E-5F86-4545-B0A7-9D4B656281CE}" type="sibTrans" cxnId="{5FE94739-3663-42EB-B110-B1D9A8E6A558}">
      <dgm:prSet/>
      <dgm:spPr/>
      <dgm:t>
        <a:bodyPr/>
        <a:lstStyle/>
        <a:p>
          <a:endParaRPr lang="en-US"/>
        </a:p>
      </dgm:t>
    </dgm:pt>
    <dgm:pt modelId="{49408049-F352-4DFC-8CCD-467982EB5F19}">
      <dgm:prSet/>
      <dgm:spPr/>
      <dgm:t>
        <a:bodyPr/>
        <a:lstStyle/>
        <a:p>
          <a:r>
            <a:rPr lang="en-US" b="0" i="0" baseline="0" dirty="0"/>
            <a:t>In rural India, women form the </a:t>
          </a:r>
          <a:r>
            <a:rPr lang="en-US" b="1" i="0" baseline="0" dirty="0"/>
            <a:t>most productive workforce</a:t>
          </a:r>
          <a:r>
            <a:rPr lang="en-US" b="0" i="0" baseline="0" dirty="0"/>
            <a:t>, especially in developing regions.</a:t>
          </a:r>
          <a:endParaRPr lang="en-US" dirty="0"/>
        </a:p>
      </dgm:t>
    </dgm:pt>
    <dgm:pt modelId="{C49D6C01-A72E-4537-B3D8-0652DCE2C136}" type="parTrans" cxnId="{4684E8A5-89FF-4D70-9C1E-DB408A4493D5}">
      <dgm:prSet/>
      <dgm:spPr/>
      <dgm:t>
        <a:bodyPr/>
        <a:lstStyle/>
        <a:p>
          <a:endParaRPr lang="en-US"/>
        </a:p>
      </dgm:t>
    </dgm:pt>
    <dgm:pt modelId="{5F7F26F5-0BD2-4A37-8847-97F0206B8E66}" type="sibTrans" cxnId="{4684E8A5-89FF-4D70-9C1E-DB408A4493D5}">
      <dgm:prSet/>
      <dgm:spPr/>
      <dgm:t>
        <a:bodyPr/>
        <a:lstStyle/>
        <a:p>
          <a:endParaRPr lang="en-US"/>
        </a:p>
      </dgm:t>
    </dgm:pt>
    <dgm:pt modelId="{26DE0F84-C661-42F0-B1E0-24827FE5C677}">
      <dgm:prSet/>
      <dgm:spPr/>
      <dgm:t>
        <a:bodyPr/>
        <a:lstStyle/>
        <a:p>
          <a:r>
            <a:rPr lang="en-US" b="1" i="0" baseline="0" dirty="0"/>
            <a:t>Male outmigration</a:t>
          </a:r>
          <a:r>
            <a:rPr lang="en-US" b="0" i="0" baseline="0" dirty="0"/>
            <a:t> for jobs and youth leaving villages for education → farming responsibility shifting entirely to women.</a:t>
          </a:r>
          <a:endParaRPr lang="en-US" dirty="0"/>
        </a:p>
      </dgm:t>
    </dgm:pt>
    <dgm:pt modelId="{3C804904-2A1D-440A-B0F9-FCCB7B423EB8}" type="parTrans" cxnId="{C8712F36-16A6-4EFD-BEBE-BD65326E735A}">
      <dgm:prSet/>
      <dgm:spPr/>
      <dgm:t>
        <a:bodyPr/>
        <a:lstStyle/>
        <a:p>
          <a:endParaRPr lang="en-US"/>
        </a:p>
      </dgm:t>
    </dgm:pt>
    <dgm:pt modelId="{1D99E4E2-AEF8-45AF-AE46-F8C81DE72D36}" type="sibTrans" cxnId="{C8712F36-16A6-4EFD-BEBE-BD65326E735A}">
      <dgm:prSet/>
      <dgm:spPr/>
      <dgm:t>
        <a:bodyPr/>
        <a:lstStyle/>
        <a:p>
          <a:endParaRPr lang="en-US"/>
        </a:p>
      </dgm:t>
    </dgm:pt>
    <dgm:pt modelId="{96BE5494-1CF6-4E8D-884F-263FEA226A6F}">
      <dgm:prSet/>
      <dgm:spPr/>
      <dgm:t>
        <a:bodyPr/>
        <a:lstStyle/>
        <a:p>
          <a:r>
            <a:rPr lang="en-US" b="0" i="0" baseline="0" dirty="0"/>
            <a:t>Women are now </a:t>
          </a:r>
          <a:r>
            <a:rPr lang="en-US" b="1" i="0" baseline="0" dirty="0"/>
            <a:t>decision-makers</a:t>
          </a:r>
          <a:r>
            <a:rPr lang="en-US" b="0" i="0" baseline="0" dirty="0"/>
            <a:t>, not just helpers → must be recognized as “New Farmers.”</a:t>
          </a:r>
          <a:endParaRPr lang="en-US" dirty="0"/>
        </a:p>
      </dgm:t>
    </dgm:pt>
    <dgm:pt modelId="{49EAF9A5-2C0E-42D2-914E-343F9572E037}" type="parTrans" cxnId="{20D93A8E-8033-4030-AD79-A727B0A6D853}">
      <dgm:prSet/>
      <dgm:spPr/>
      <dgm:t>
        <a:bodyPr/>
        <a:lstStyle/>
        <a:p>
          <a:endParaRPr lang="en-US"/>
        </a:p>
      </dgm:t>
    </dgm:pt>
    <dgm:pt modelId="{3DD507F1-7D70-42D2-BC51-6EF43A10AD40}" type="sibTrans" cxnId="{20D93A8E-8033-4030-AD79-A727B0A6D853}">
      <dgm:prSet/>
      <dgm:spPr/>
      <dgm:t>
        <a:bodyPr/>
        <a:lstStyle/>
        <a:p>
          <a:endParaRPr lang="en-US"/>
        </a:p>
      </dgm:t>
    </dgm:pt>
    <dgm:pt modelId="{8C604B9F-763A-4FA2-9B5D-917D6E57349B}">
      <dgm:prSet/>
      <dgm:spPr/>
      <dgm:t>
        <a:bodyPr/>
        <a:lstStyle/>
        <a:p>
          <a:r>
            <a:rPr lang="en-US" b="0" i="0" baseline="0" dirty="0"/>
            <a:t>Yet, most are </a:t>
          </a:r>
          <a:r>
            <a:rPr lang="en-US" b="1" i="0" baseline="0" dirty="0"/>
            <a:t>officially identified as “</a:t>
          </a:r>
          <a:r>
            <a:rPr lang="en-IN" b="1" i="0" baseline="0" dirty="0"/>
            <a:t>Workers </a:t>
          </a:r>
          <a:r>
            <a:rPr lang="en-US" b="1" i="0" baseline="0" dirty="0"/>
            <a:t>” (</a:t>
          </a:r>
          <a:r>
            <a:rPr lang="en-IN" b="1" i="0" baseline="0" dirty="0"/>
            <a:t>in census report) </a:t>
          </a:r>
          <a:r>
            <a:rPr lang="en-US" b="1" i="0" baseline="0" dirty="0"/>
            <a:t>not as “farmer.”</a:t>
          </a:r>
          <a:endParaRPr lang="en-US" dirty="0"/>
        </a:p>
      </dgm:t>
    </dgm:pt>
    <dgm:pt modelId="{5FBB3203-B464-44CB-B70B-83E6B961E93E}" type="parTrans" cxnId="{29C0406B-C2CE-40AE-A63B-A4D90B95FEC4}">
      <dgm:prSet/>
      <dgm:spPr/>
      <dgm:t>
        <a:bodyPr/>
        <a:lstStyle/>
        <a:p>
          <a:endParaRPr lang="en-US"/>
        </a:p>
      </dgm:t>
    </dgm:pt>
    <dgm:pt modelId="{25996ADC-1E5E-49AE-B792-1D18EB0EED4B}" type="sibTrans" cxnId="{29C0406B-C2CE-40AE-A63B-A4D90B95FEC4}">
      <dgm:prSet/>
      <dgm:spPr/>
      <dgm:t>
        <a:bodyPr/>
        <a:lstStyle/>
        <a:p>
          <a:endParaRPr lang="en-US"/>
        </a:p>
      </dgm:t>
    </dgm:pt>
    <dgm:pt modelId="{BD5B54C3-B0E8-46B1-9AB5-5C685A61E661}" type="pres">
      <dgm:prSet presAssocID="{7864BCEC-8C87-4262-8CD0-719F35088C7C}" presName="diagram" presStyleCnt="0">
        <dgm:presLayoutVars>
          <dgm:dir/>
          <dgm:resizeHandles val="exact"/>
        </dgm:presLayoutVars>
      </dgm:prSet>
      <dgm:spPr/>
      <dgm:t>
        <a:bodyPr/>
        <a:lstStyle/>
        <a:p>
          <a:endParaRPr lang="en-US"/>
        </a:p>
      </dgm:t>
    </dgm:pt>
    <dgm:pt modelId="{F54697F1-7FF4-4225-9CDC-270EC88EA7DF}" type="pres">
      <dgm:prSet presAssocID="{206B30E9-490A-4561-9A1B-3626E85B3B7B}" presName="node" presStyleLbl="node1" presStyleIdx="0" presStyleCnt="7">
        <dgm:presLayoutVars>
          <dgm:bulletEnabled val="1"/>
        </dgm:presLayoutVars>
      </dgm:prSet>
      <dgm:spPr/>
      <dgm:t>
        <a:bodyPr/>
        <a:lstStyle/>
        <a:p>
          <a:endParaRPr lang="en-US"/>
        </a:p>
      </dgm:t>
    </dgm:pt>
    <dgm:pt modelId="{8EF8B08E-6DBB-4BF2-AB19-7076CC3F17F7}" type="pres">
      <dgm:prSet presAssocID="{CECCC426-17EB-41D7-B1ED-DFAB2C807F51}" presName="sibTrans" presStyleCnt="0"/>
      <dgm:spPr/>
    </dgm:pt>
    <dgm:pt modelId="{293D10A9-5797-482D-AD01-2D9A62408A3A}" type="pres">
      <dgm:prSet presAssocID="{2DC2FB56-C67E-4E65-BF31-F0F3FF878317}" presName="node" presStyleLbl="node1" presStyleIdx="1" presStyleCnt="7">
        <dgm:presLayoutVars>
          <dgm:bulletEnabled val="1"/>
        </dgm:presLayoutVars>
      </dgm:prSet>
      <dgm:spPr/>
      <dgm:t>
        <a:bodyPr/>
        <a:lstStyle/>
        <a:p>
          <a:endParaRPr lang="en-US"/>
        </a:p>
      </dgm:t>
    </dgm:pt>
    <dgm:pt modelId="{97A1EC9D-F1AD-4AA0-94D8-E73087E0B74C}" type="pres">
      <dgm:prSet presAssocID="{1091FC1E-15BC-4762-9F71-8ACAD5EA7760}" presName="sibTrans" presStyleCnt="0"/>
      <dgm:spPr/>
    </dgm:pt>
    <dgm:pt modelId="{4A924FF0-5263-4126-8590-E996661B9D86}" type="pres">
      <dgm:prSet presAssocID="{E109E5CA-CF0A-4F0F-99CC-496CB3D98AC9}" presName="node" presStyleLbl="node1" presStyleIdx="2" presStyleCnt="7">
        <dgm:presLayoutVars>
          <dgm:bulletEnabled val="1"/>
        </dgm:presLayoutVars>
      </dgm:prSet>
      <dgm:spPr/>
      <dgm:t>
        <a:bodyPr/>
        <a:lstStyle/>
        <a:p>
          <a:endParaRPr lang="en-US"/>
        </a:p>
      </dgm:t>
    </dgm:pt>
    <dgm:pt modelId="{94198056-0769-4349-BAD0-649BD01514ED}" type="pres">
      <dgm:prSet presAssocID="{E2B4370E-5F86-4545-B0A7-9D4B656281CE}" presName="sibTrans" presStyleCnt="0"/>
      <dgm:spPr/>
    </dgm:pt>
    <dgm:pt modelId="{A8F6E45B-C7A4-4F59-B1D8-ADAD1C9542DF}" type="pres">
      <dgm:prSet presAssocID="{49408049-F352-4DFC-8CCD-467982EB5F19}" presName="node" presStyleLbl="node1" presStyleIdx="3" presStyleCnt="7">
        <dgm:presLayoutVars>
          <dgm:bulletEnabled val="1"/>
        </dgm:presLayoutVars>
      </dgm:prSet>
      <dgm:spPr/>
      <dgm:t>
        <a:bodyPr/>
        <a:lstStyle/>
        <a:p>
          <a:endParaRPr lang="en-US"/>
        </a:p>
      </dgm:t>
    </dgm:pt>
    <dgm:pt modelId="{BDE4EF06-E17A-421B-8E5E-4AA299725997}" type="pres">
      <dgm:prSet presAssocID="{5F7F26F5-0BD2-4A37-8847-97F0206B8E66}" presName="sibTrans" presStyleCnt="0"/>
      <dgm:spPr/>
    </dgm:pt>
    <dgm:pt modelId="{4CE8C81F-0DAB-4AF5-A534-E00F7E7DD23D}" type="pres">
      <dgm:prSet presAssocID="{26DE0F84-C661-42F0-B1E0-24827FE5C677}" presName="node" presStyleLbl="node1" presStyleIdx="4" presStyleCnt="7">
        <dgm:presLayoutVars>
          <dgm:bulletEnabled val="1"/>
        </dgm:presLayoutVars>
      </dgm:prSet>
      <dgm:spPr/>
      <dgm:t>
        <a:bodyPr/>
        <a:lstStyle/>
        <a:p>
          <a:endParaRPr lang="en-US"/>
        </a:p>
      </dgm:t>
    </dgm:pt>
    <dgm:pt modelId="{642413FB-C092-4379-8041-4C16C2DA82FB}" type="pres">
      <dgm:prSet presAssocID="{1D99E4E2-AEF8-45AF-AE46-F8C81DE72D36}" presName="sibTrans" presStyleCnt="0"/>
      <dgm:spPr/>
    </dgm:pt>
    <dgm:pt modelId="{A6AF6BA1-492A-4E4F-AE0D-339A5F7AB9F1}" type="pres">
      <dgm:prSet presAssocID="{96BE5494-1CF6-4E8D-884F-263FEA226A6F}" presName="node" presStyleLbl="node1" presStyleIdx="5" presStyleCnt="7">
        <dgm:presLayoutVars>
          <dgm:bulletEnabled val="1"/>
        </dgm:presLayoutVars>
      </dgm:prSet>
      <dgm:spPr/>
      <dgm:t>
        <a:bodyPr/>
        <a:lstStyle/>
        <a:p>
          <a:endParaRPr lang="en-US"/>
        </a:p>
      </dgm:t>
    </dgm:pt>
    <dgm:pt modelId="{10BA00C6-9D36-42DF-89A9-27C18B8A4764}" type="pres">
      <dgm:prSet presAssocID="{3DD507F1-7D70-42D2-BC51-6EF43A10AD40}" presName="sibTrans" presStyleCnt="0"/>
      <dgm:spPr/>
    </dgm:pt>
    <dgm:pt modelId="{13A7ED8D-68D1-42E4-B6C4-EB2C2B7A7F29}" type="pres">
      <dgm:prSet presAssocID="{8C604B9F-763A-4FA2-9B5D-917D6E57349B}" presName="node" presStyleLbl="node1" presStyleIdx="6" presStyleCnt="7">
        <dgm:presLayoutVars>
          <dgm:bulletEnabled val="1"/>
        </dgm:presLayoutVars>
      </dgm:prSet>
      <dgm:spPr/>
      <dgm:t>
        <a:bodyPr/>
        <a:lstStyle/>
        <a:p>
          <a:endParaRPr lang="en-US"/>
        </a:p>
      </dgm:t>
    </dgm:pt>
  </dgm:ptLst>
  <dgm:cxnLst>
    <dgm:cxn modelId="{F17C7553-8062-4208-8D06-16B20C66421D}" srcId="{7864BCEC-8C87-4262-8CD0-719F35088C7C}" destId="{2DC2FB56-C67E-4E65-BF31-F0F3FF878317}" srcOrd="1" destOrd="0" parTransId="{818C0178-057A-42EB-BC64-C3D75EE31220}" sibTransId="{1091FC1E-15BC-4762-9F71-8ACAD5EA7760}"/>
    <dgm:cxn modelId="{5FE94739-3663-42EB-B110-B1D9A8E6A558}" srcId="{7864BCEC-8C87-4262-8CD0-719F35088C7C}" destId="{E109E5CA-CF0A-4F0F-99CC-496CB3D98AC9}" srcOrd="2" destOrd="0" parTransId="{7C923BA7-8FA6-4ECC-A288-A4B2E81B4A86}" sibTransId="{E2B4370E-5F86-4545-B0A7-9D4B656281CE}"/>
    <dgm:cxn modelId="{8976A021-BA04-45F5-9974-70D9D5309725}" type="presOf" srcId="{96BE5494-1CF6-4E8D-884F-263FEA226A6F}" destId="{A6AF6BA1-492A-4E4F-AE0D-339A5F7AB9F1}" srcOrd="0" destOrd="0" presId="urn:microsoft.com/office/officeart/2005/8/layout/default#3"/>
    <dgm:cxn modelId="{D50FBE83-8F48-486C-961F-C9A125046472}" type="presOf" srcId="{206B30E9-490A-4561-9A1B-3626E85B3B7B}" destId="{F54697F1-7FF4-4225-9CDC-270EC88EA7DF}" srcOrd="0" destOrd="0" presId="urn:microsoft.com/office/officeart/2005/8/layout/default#3"/>
    <dgm:cxn modelId="{594B02FB-7FD6-4C64-886E-799DB9664CDF}" type="presOf" srcId="{49408049-F352-4DFC-8CCD-467982EB5F19}" destId="{A8F6E45B-C7A4-4F59-B1D8-ADAD1C9542DF}" srcOrd="0" destOrd="0" presId="urn:microsoft.com/office/officeart/2005/8/layout/default#3"/>
    <dgm:cxn modelId="{3F1DA851-9A25-48AF-AD1E-8E8D6951820E}" type="presOf" srcId="{E109E5CA-CF0A-4F0F-99CC-496CB3D98AC9}" destId="{4A924FF0-5263-4126-8590-E996661B9D86}" srcOrd="0" destOrd="0" presId="urn:microsoft.com/office/officeart/2005/8/layout/default#3"/>
    <dgm:cxn modelId="{176504A4-5C7D-4117-9ACA-12A564C77A02}" type="presOf" srcId="{2DC2FB56-C67E-4E65-BF31-F0F3FF878317}" destId="{293D10A9-5797-482D-AD01-2D9A62408A3A}" srcOrd="0" destOrd="0" presId="urn:microsoft.com/office/officeart/2005/8/layout/default#3"/>
    <dgm:cxn modelId="{20D93A8E-8033-4030-AD79-A727B0A6D853}" srcId="{7864BCEC-8C87-4262-8CD0-719F35088C7C}" destId="{96BE5494-1CF6-4E8D-884F-263FEA226A6F}" srcOrd="5" destOrd="0" parTransId="{49EAF9A5-2C0E-42D2-914E-343F9572E037}" sibTransId="{3DD507F1-7D70-42D2-BC51-6EF43A10AD40}"/>
    <dgm:cxn modelId="{C8712F36-16A6-4EFD-BEBE-BD65326E735A}" srcId="{7864BCEC-8C87-4262-8CD0-719F35088C7C}" destId="{26DE0F84-C661-42F0-B1E0-24827FE5C677}" srcOrd="4" destOrd="0" parTransId="{3C804904-2A1D-440A-B0F9-FCCB7B423EB8}" sibTransId="{1D99E4E2-AEF8-45AF-AE46-F8C81DE72D36}"/>
    <dgm:cxn modelId="{86542B22-59C0-460B-B2B8-65797FD8B530}" type="presOf" srcId="{8C604B9F-763A-4FA2-9B5D-917D6E57349B}" destId="{13A7ED8D-68D1-42E4-B6C4-EB2C2B7A7F29}" srcOrd="0" destOrd="0" presId="urn:microsoft.com/office/officeart/2005/8/layout/default#3"/>
    <dgm:cxn modelId="{29C0406B-C2CE-40AE-A63B-A4D90B95FEC4}" srcId="{7864BCEC-8C87-4262-8CD0-719F35088C7C}" destId="{8C604B9F-763A-4FA2-9B5D-917D6E57349B}" srcOrd="6" destOrd="0" parTransId="{5FBB3203-B464-44CB-B70B-83E6B961E93E}" sibTransId="{25996ADC-1E5E-49AE-B792-1D18EB0EED4B}"/>
    <dgm:cxn modelId="{0CDC53D4-F0AA-4FBB-870B-E6106E9FF8EB}" type="presOf" srcId="{26DE0F84-C661-42F0-B1E0-24827FE5C677}" destId="{4CE8C81F-0DAB-4AF5-A534-E00F7E7DD23D}" srcOrd="0" destOrd="0" presId="urn:microsoft.com/office/officeart/2005/8/layout/default#3"/>
    <dgm:cxn modelId="{4EA82421-F5D8-46EC-85E7-8ED69C6625B4}" srcId="{7864BCEC-8C87-4262-8CD0-719F35088C7C}" destId="{206B30E9-490A-4561-9A1B-3626E85B3B7B}" srcOrd="0" destOrd="0" parTransId="{C5A37267-E7EE-4436-82B4-029106622D14}" sibTransId="{CECCC426-17EB-41D7-B1ED-DFAB2C807F51}"/>
    <dgm:cxn modelId="{4684E8A5-89FF-4D70-9C1E-DB408A4493D5}" srcId="{7864BCEC-8C87-4262-8CD0-719F35088C7C}" destId="{49408049-F352-4DFC-8CCD-467982EB5F19}" srcOrd="3" destOrd="0" parTransId="{C49D6C01-A72E-4537-B3D8-0652DCE2C136}" sibTransId="{5F7F26F5-0BD2-4A37-8847-97F0206B8E66}"/>
    <dgm:cxn modelId="{9DFE3347-2632-41F8-BE80-BB2CF9F61EE6}" type="presOf" srcId="{7864BCEC-8C87-4262-8CD0-719F35088C7C}" destId="{BD5B54C3-B0E8-46B1-9AB5-5C685A61E661}" srcOrd="0" destOrd="0" presId="urn:microsoft.com/office/officeart/2005/8/layout/default#3"/>
    <dgm:cxn modelId="{602D5C2C-611F-4F5A-BC91-5848E572601E}" type="presParOf" srcId="{BD5B54C3-B0E8-46B1-9AB5-5C685A61E661}" destId="{F54697F1-7FF4-4225-9CDC-270EC88EA7DF}" srcOrd="0" destOrd="0" presId="urn:microsoft.com/office/officeart/2005/8/layout/default#3"/>
    <dgm:cxn modelId="{A642745B-A403-49AB-9032-62DA11D8CB20}" type="presParOf" srcId="{BD5B54C3-B0E8-46B1-9AB5-5C685A61E661}" destId="{8EF8B08E-6DBB-4BF2-AB19-7076CC3F17F7}" srcOrd="1" destOrd="0" presId="urn:microsoft.com/office/officeart/2005/8/layout/default#3"/>
    <dgm:cxn modelId="{6E4C4B28-F2E0-4156-BE01-97CD16F4C1EA}" type="presParOf" srcId="{BD5B54C3-B0E8-46B1-9AB5-5C685A61E661}" destId="{293D10A9-5797-482D-AD01-2D9A62408A3A}" srcOrd="2" destOrd="0" presId="urn:microsoft.com/office/officeart/2005/8/layout/default#3"/>
    <dgm:cxn modelId="{08326FE9-2580-4779-B37C-F1C9F6DD4BB0}" type="presParOf" srcId="{BD5B54C3-B0E8-46B1-9AB5-5C685A61E661}" destId="{97A1EC9D-F1AD-4AA0-94D8-E73087E0B74C}" srcOrd="3" destOrd="0" presId="urn:microsoft.com/office/officeart/2005/8/layout/default#3"/>
    <dgm:cxn modelId="{9D27C636-AB6B-4AE1-BD75-814F103F5151}" type="presParOf" srcId="{BD5B54C3-B0E8-46B1-9AB5-5C685A61E661}" destId="{4A924FF0-5263-4126-8590-E996661B9D86}" srcOrd="4" destOrd="0" presId="urn:microsoft.com/office/officeart/2005/8/layout/default#3"/>
    <dgm:cxn modelId="{587C5266-5520-435E-BC79-FC02C684378E}" type="presParOf" srcId="{BD5B54C3-B0E8-46B1-9AB5-5C685A61E661}" destId="{94198056-0769-4349-BAD0-649BD01514ED}" srcOrd="5" destOrd="0" presId="urn:microsoft.com/office/officeart/2005/8/layout/default#3"/>
    <dgm:cxn modelId="{FC62BEF8-0645-49BC-810B-A6E5AA67A319}" type="presParOf" srcId="{BD5B54C3-B0E8-46B1-9AB5-5C685A61E661}" destId="{A8F6E45B-C7A4-4F59-B1D8-ADAD1C9542DF}" srcOrd="6" destOrd="0" presId="urn:microsoft.com/office/officeart/2005/8/layout/default#3"/>
    <dgm:cxn modelId="{C410A31B-72FB-4665-A60E-311630703A1D}" type="presParOf" srcId="{BD5B54C3-B0E8-46B1-9AB5-5C685A61E661}" destId="{BDE4EF06-E17A-421B-8E5E-4AA299725997}" srcOrd="7" destOrd="0" presId="urn:microsoft.com/office/officeart/2005/8/layout/default#3"/>
    <dgm:cxn modelId="{85A92663-906A-4E87-BB88-D40F903CF23A}" type="presParOf" srcId="{BD5B54C3-B0E8-46B1-9AB5-5C685A61E661}" destId="{4CE8C81F-0DAB-4AF5-A534-E00F7E7DD23D}" srcOrd="8" destOrd="0" presId="urn:microsoft.com/office/officeart/2005/8/layout/default#3"/>
    <dgm:cxn modelId="{9A2A6BFC-5DB3-4F53-B717-AF69D8FEE733}" type="presParOf" srcId="{BD5B54C3-B0E8-46B1-9AB5-5C685A61E661}" destId="{642413FB-C092-4379-8041-4C16C2DA82FB}" srcOrd="9" destOrd="0" presId="urn:microsoft.com/office/officeart/2005/8/layout/default#3"/>
    <dgm:cxn modelId="{EA6BCE16-0037-48E2-A4CA-9766CCDE2684}" type="presParOf" srcId="{BD5B54C3-B0E8-46B1-9AB5-5C685A61E661}" destId="{A6AF6BA1-492A-4E4F-AE0D-339A5F7AB9F1}" srcOrd="10" destOrd="0" presId="urn:microsoft.com/office/officeart/2005/8/layout/default#3"/>
    <dgm:cxn modelId="{713CA45E-5DF2-4D4D-BD5A-672F89821BF5}" type="presParOf" srcId="{BD5B54C3-B0E8-46B1-9AB5-5C685A61E661}" destId="{10BA00C6-9D36-42DF-89A9-27C18B8A4764}" srcOrd="11" destOrd="0" presId="urn:microsoft.com/office/officeart/2005/8/layout/default#3"/>
    <dgm:cxn modelId="{21B23A00-CB66-41FB-ABFA-C9C97D315080}" type="presParOf" srcId="{BD5B54C3-B0E8-46B1-9AB5-5C685A61E661}" destId="{13A7ED8D-68D1-42E4-B6C4-EB2C2B7A7F29}" srcOrd="12" destOrd="0" presId="urn:microsoft.com/office/officeart/2005/8/layout/defaul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6E36DF-6A1A-4F88-8127-28ED8715E0CA}" type="doc">
      <dgm:prSet loTypeId="urn:microsoft.com/office/officeart/2005/8/layout/default#4" loCatId="list" qsTypeId="urn:microsoft.com/office/officeart/2005/8/quickstyle/simple1" qsCatId="simple" csTypeId="urn:microsoft.com/office/officeart/2005/8/colors/colorful2" csCatId="colorful"/>
      <dgm:spPr/>
      <dgm:t>
        <a:bodyPr/>
        <a:lstStyle/>
        <a:p>
          <a:endParaRPr lang="en-US"/>
        </a:p>
      </dgm:t>
    </dgm:pt>
    <dgm:pt modelId="{F5B8D9BA-DA91-43E3-8F2B-78FE72644A66}">
      <dgm:prSet/>
      <dgm:spPr/>
      <dgm:t>
        <a:bodyPr/>
        <a:lstStyle/>
        <a:p>
          <a:r>
            <a:rPr lang="en-US" b="1" dirty="0"/>
            <a:t>Lack of awareness </a:t>
          </a:r>
          <a:r>
            <a:rPr lang="en-US" dirty="0"/>
            <a:t>of sustainable farming practices and market opportunities.</a:t>
          </a:r>
        </a:p>
      </dgm:t>
    </dgm:pt>
    <dgm:pt modelId="{450E8D7D-82E8-4707-94FB-CE37A23859FF}" type="parTrans" cxnId="{C5CCC784-26BC-4376-BC05-74659ADF37A9}">
      <dgm:prSet/>
      <dgm:spPr/>
      <dgm:t>
        <a:bodyPr/>
        <a:lstStyle/>
        <a:p>
          <a:endParaRPr lang="en-US"/>
        </a:p>
      </dgm:t>
    </dgm:pt>
    <dgm:pt modelId="{6D091FFE-3D9D-40F6-84D6-33A246BA8174}" type="sibTrans" cxnId="{C5CCC784-26BC-4376-BC05-74659ADF37A9}">
      <dgm:prSet/>
      <dgm:spPr/>
      <dgm:t>
        <a:bodyPr/>
        <a:lstStyle/>
        <a:p>
          <a:endParaRPr lang="en-US"/>
        </a:p>
      </dgm:t>
    </dgm:pt>
    <dgm:pt modelId="{41413A53-001F-43A9-A4E1-5520FE95F065}">
      <dgm:prSet/>
      <dgm:spPr/>
      <dgm:t>
        <a:bodyPr/>
        <a:lstStyle/>
        <a:p>
          <a:r>
            <a:rPr lang="en-US" b="1" dirty="0"/>
            <a:t>Minimal contact with agricultural extension administrations</a:t>
          </a:r>
          <a:r>
            <a:rPr lang="en-US" dirty="0"/>
            <a:t>, limiting access to knowledge and schemes.</a:t>
          </a:r>
        </a:p>
      </dgm:t>
    </dgm:pt>
    <dgm:pt modelId="{A72C71D7-985D-48B3-B6FF-8312025767EB}" type="parTrans" cxnId="{D30229FF-37D8-4AD9-BB10-EAC724F6565E}">
      <dgm:prSet/>
      <dgm:spPr/>
      <dgm:t>
        <a:bodyPr/>
        <a:lstStyle/>
        <a:p>
          <a:endParaRPr lang="en-US"/>
        </a:p>
      </dgm:t>
    </dgm:pt>
    <dgm:pt modelId="{9A7ACED0-1755-49A3-B231-2E81F8882F83}" type="sibTrans" cxnId="{D30229FF-37D8-4AD9-BB10-EAC724F6565E}">
      <dgm:prSet/>
      <dgm:spPr/>
      <dgm:t>
        <a:bodyPr/>
        <a:lstStyle/>
        <a:p>
          <a:endParaRPr lang="en-US"/>
        </a:p>
      </dgm:t>
    </dgm:pt>
    <dgm:pt modelId="{4E8074EF-4900-4504-B645-79CB19ED8D77}">
      <dgm:prSet/>
      <dgm:spPr/>
      <dgm:t>
        <a:bodyPr/>
        <a:lstStyle/>
        <a:p>
          <a:r>
            <a:rPr lang="en-US" b="1" dirty="0"/>
            <a:t>Limited family support</a:t>
          </a:r>
          <a:r>
            <a:rPr lang="en-US" dirty="0"/>
            <a:t>, restricting their participation in decision-making.</a:t>
          </a:r>
        </a:p>
      </dgm:t>
    </dgm:pt>
    <dgm:pt modelId="{5EA7706B-45E5-4860-B317-A9EE21694ABF}" type="parTrans" cxnId="{10C3303D-D567-4394-BA0B-004FB7687AC8}">
      <dgm:prSet/>
      <dgm:spPr/>
      <dgm:t>
        <a:bodyPr/>
        <a:lstStyle/>
        <a:p>
          <a:endParaRPr lang="en-US"/>
        </a:p>
      </dgm:t>
    </dgm:pt>
    <dgm:pt modelId="{C9B61388-4247-434D-A013-F36D7EA6F7A0}" type="sibTrans" cxnId="{10C3303D-D567-4394-BA0B-004FB7687AC8}">
      <dgm:prSet/>
      <dgm:spPr/>
      <dgm:t>
        <a:bodyPr/>
        <a:lstStyle/>
        <a:p>
          <a:endParaRPr lang="en-US"/>
        </a:p>
      </dgm:t>
    </dgm:pt>
    <dgm:pt modelId="{CE482737-6253-4DA4-AAAA-345E6DDF57E7}">
      <dgm:prSet/>
      <dgm:spPr/>
      <dgm:t>
        <a:bodyPr/>
        <a:lstStyle/>
        <a:p>
          <a:r>
            <a:rPr lang="en-US" b="1" dirty="0"/>
            <a:t>Additional responsibilities</a:t>
          </a:r>
          <a:r>
            <a:rPr lang="en-US" dirty="0"/>
            <a:t> such as animal husbandry, family care, and household chores, leaving little time for skill development.</a:t>
          </a:r>
        </a:p>
      </dgm:t>
    </dgm:pt>
    <dgm:pt modelId="{3C72159D-1032-4A00-891D-8BCE6221F633}" type="parTrans" cxnId="{116642ED-8980-4754-B649-B829C97885EE}">
      <dgm:prSet/>
      <dgm:spPr/>
      <dgm:t>
        <a:bodyPr/>
        <a:lstStyle/>
        <a:p>
          <a:endParaRPr lang="en-US"/>
        </a:p>
      </dgm:t>
    </dgm:pt>
    <dgm:pt modelId="{594DF26E-9381-4AD6-A9E1-CAB430543F68}" type="sibTrans" cxnId="{116642ED-8980-4754-B649-B829C97885EE}">
      <dgm:prSet/>
      <dgm:spPr/>
      <dgm:t>
        <a:bodyPr/>
        <a:lstStyle/>
        <a:p>
          <a:endParaRPr lang="en-US"/>
        </a:p>
      </dgm:t>
    </dgm:pt>
    <dgm:pt modelId="{981EABEB-D92A-4B1A-966E-0104D2D52F0D}">
      <dgm:prSet/>
      <dgm:spPr/>
      <dgm:t>
        <a:bodyPr/>
        <a:lstStyle/>
        <a:p>
          <a:r>
            <a:rPr lang="en-US" b="1" dirty="0"/>
            <a:t>Exclusion from agricultural decision-making</a:t>
          </a:r>
          <a:r>
            <a:rPr lang="en-US" dirty="0"/>
            <a:t>, despite active involvement in farming activities.</a:t>
          </a:r>
        </a:p>
      </dgm:t>
    </dgm:pt>
    <dgm:pt modelId="{909F9586-AB8E-4D8C-AF88-509600BDC5C4}" type="parTrans" cxnId="{8EE9BD9F-CE8A-4661-8C21-B105718C01C1}">
      <dgm:prSet/>
      <dgm:spPr/>
      <dgm:t>
        <a:bodyPr/>
        <a:lstStyle/>
        <a:p>
          <a:endParaRPr lang="en-US"/>
        </a:p>
      </dgm:t>
    </dgm:pt>
    <dgm:pt modelId="{FDD56474-FF52-4D04-829F-64B6FAC053B7}" type="sibTrans" cxnId="{8EE9BD9F-CE8A-4661-8C21-B105718C01C1}">
      <dgm:prSet/>
      <dgm:spPr/>
      <dgm:t>
        <a:bodyPr/>
        <a:lstStyle/>
        <a:p>
          <a:endParaRPr lang="en-US"/>
        </a:p>
      </dgm:t>
    </dgm:pt>
    <dgm:pt modelId="{DEB94513-5073-4EB1-BD58-8E8C14B9B078}" type="pres">
      <dgm:prSet presAssocID="{CC6E36DF-6A1A-4F88-8127-28ED8715E0CA}" presName="diagram" presStyleCnt="0">
        <dgm:presLayoutVars>
          <dgm:dir/>
          <dgm:resizeHandles val="exact"/>
        </dgm:presLayoutVars>
      </dgm:prSet>
      <dgm:spPr/>
      <dgm:t>
        <a:bodyPr/>
        <a:lstStyle/>
        <a:p>
          <a:endParaRPr lang="en-US"/>
        </a:p>
      </dgm:t>
    </dgm:pt>
    <dgm:pt modelId="{B62DEDDF-95C8-434A-8C06-950154F17484}" type="pres">
      <dgm:prSet presAssocID="{F5B8D9BA-DA91-43E3-8F2B-78FE72644A66}" presName="node" presStyleLbl="node1" presStyleIdx="0" presStyleCnt="5">
        <dgm:presLayoutVars>
          <dgm:bulletEnabled val="1"/>
        </dgm:presLayoutVars>
      </dgm:prSet>
      <dgm:spPr/>
      <dgm:t>
        <a:bodyPr/>
        <a:lstStyle/>
        <a:p>
          <a:endParaRPr lang="en-US"/>
        </a:p>
      </dgm:t>
    </dgm:pt>
    <dgm:pt modelId="{28E7B94D-AE6F-4C7A-964E-F6A9CDB15FEC}" type="pres">
      <dgm:prSet presAssocID="{6D091FFE-3D9D-40F6-84D6-33A246BA8174}" presName="sibTrans" presStyleCnt="0"/>
      <dgm:spPr/>
    </dgm:pt>
    <dgm:pt modelId="{DFDCB432-8C03-4687-843A-DCDAC6B58BA3}" type="pres">
      <dgm:prSet presAssocID="{41413A53-001F-43A9-A4E1-5520FE95F065}" presName="node" presStyleLbl="node1" presStyleIdx="1" presStyleCnt="5">
        <dgm:presLayoutVars>
          <dgm:bulletEnabled val="1"/>
        </dgm:presLayoutVars>
      </dgm:prSet>
      <dgm:spPr/>
      <dgm:t>
        <a:bodyPr/>
        <a:lstStyle/>
        <a:p>
          <a:endParaRPr lang="en-US"/>
        </a:p>
      </dgm:t>
    </dgm:pt>
    <dgm:pt modelId="{EC2CB512-2931-48E0-BE87-B3C6BB60EE4F}" type="pres">
      <dgm:prSet presAssocID="{9A7ACED0-1755-49A3-B231-2E81F8882F83}" presName="sibTrans" presStyleCnt="0"/>
      <dgm:spPr/>
    </dgm:pt>
    <dgm:pt modelId="{4AED599D-8DC2-4D64-AC18-63E2E076CB3A}" type="pres">
      <dgm:prSet presAssocID="{4E8074EF-4900-4504-B645-79CB19ED8D77}" presName="node" presStyleLbl="node1" presStyleIdx="2" presStyleCnt="5">
        <dgm:presLayoutVars>
          <dgm:bulletEnabled val="1"/>
        </dgm:presLayoutVars>
      </dgm:prSet>
      <dgm:spPr/>
      <dgm:t>
        <a:bodyPr/>
        <a:lstStyle/>
        <a:p>
          <a:endParaRPr lang="en-US"/>
        </a:p>
      </dgm:t>
    </dgm:pt>
    <dgm:pt modelId="{F54FD8FA-1ACA-4AB0-BFB1-793FC8097146}" type="pres">
      <dgm:prSet presAssocID="{C9B61388-4247-434D-A013-F36D7EA6F7A0}" presName="sibTrans" presStyleCnt="0"/>
      <dgm:spPr/>
    </dgm:pt>
    <dgm:pt modelId="{61281E61-05BE-4298-BA15-8AD4A302801D}" type="pres">
      <dgm:prSet presAssocID="{CE482737-6253-4DA4-AAAA-345E6DDF57E7}" presName="node" presStyleLbl="node1" presStyleIdx="3" presStyleCnt="5">
        <dgm:presLayoutVars>
          <dgm:bulletEnabled val="1"/>
        </dgm:presLayoutVars>
      </dgm:prSet>
      <dgm:spPr/>
      <dgm:t>
        <a:bodyPr/>
        <a:lstStyle/>
        <a:p>
          <a:endParaRPr lang="en-US"/>
        </a:p>
      </dgm:t>
    </dgm:pt>
    <dgm:pt modelId="{C764FEAF-5F34-4A1E-A53A-AF9DF23CBDE7}" type="pres">
      <dgm:prSet presAssocID="{594DF26E-9381-4AD6-A9E1-CAB430543F68}" presName="sibTrans" presStyleCnt="0"/>
      <dgm:spPr/>
    </dgm:pt>
    <dgm:pt modelId="{C258A718-B617-498D-91A5-B3C43EB1B75C}" type="pres">
      <dgm:prSet presAssocID="{981EABEB-D92A-4B1A-966E-0104D2D52F0D}" presName="node" presStyleLbl="node1" presStyleIdx="4" presStyleCnt="5">
        <dgm:presLayoutVars>
          <dgm:bulletEnabled val="1"/>
        </dgm:presLayoutVars>
      </dgm:prSet>
      <dgm:spPr/>
      <dgm:t>
        <a:bodyPr/>
        <a:lstStyle/>
        <a:p>
          <a:endParaRPr lang="en-US"/>
        </a:p>
      </dgm:t>
    </dgm:pt>
  </dgm:ptLst>
  <dgm:cxnLst>
    <dgm:cxn modelId="{10C3303D-D567-4394-BA0B-004FB7687AC8}" srcId="{CC6E36DF-6A1A-4F88-8127-28ED8715E0CA}" destId="{4E8074EF-4900-4504-B645-79CB19ED8D77}" srcOrd="2" destOrd="0" parTransId="{5EA7706B-45E5-4860-B317-A9EE21694ABF}" sibTransId="{C9B61388-4247-434D-A013-F36D7EA6F7A0}"/>
    <dgm:cxn modelId="{7FF640EF-0351-43DC-97E2-20E05471F5DF}" type="presOf" srcId="{4E8074EF-4900-4504-B645-79CB19ED8D77}" destId="{4AED599D-8DC2-4D64-AC18-63E2E076CB3A}" srcOrd="0" destOrd="0" presId="urn:microsoft.com/office/officeart/2005/8/layout/default#4"/>
    <dgm:cxn modelId="{5E20D1FF-2DA3-4925-94F2-A6AD55D975AF}" type="presOf" srcId="{981EABEB-D92A-4B1A-966E-0104D2D52F0D}" destId="{C258A718-B617-498D-91A5-B3C43EB1B75C}" srcOrd="0" destOrd="0" presId="urn:microsoft.com/office/officeart/2005/8/layout/default#4"/>
    <dgm:cxn modelId="{747D35A8-CB88-4088-BACA-371216133FE3}" type="presOf" srcId="{CE482737-6253-4DA4-AAAA-345E6DDF57E7}" destId="{61281E61-05BE-4298-BA15-8AD4A302801D}" srcOrd="0" destOrd="0" presId="urn:microsoft.com/office/officeart/2005/8/layout/default#4"/>
    <dgm:cxn modelId="{6DC73429-2CB9-4E18-8790-BC108A4EE9F7}" type="presOf" srcId="{F5B8D9BA-DA91-43E3-8F2B-78FE72644A66}" destId="{B62DEDDF-95C8-434A-8C06-950154F17484}" srcOrd="0" destOrd="0" presId="urn:microsoft.com/office/officeart/2005/8/layout/default#4"/>
    <dgm:cxn modelId="{8EE9BD9F-CE8A-4661-8C21-B105718C01C1}" srcId="{CC6E36DF-6A1A-4F88-8127-28ED8715E0CA}" destId="{981EABEB-D92A-4B1A-966E-0104D2D52F0D}" srcOrd="4" destOrd="0" parTransId="{909F9586-AB8E-4D8C-AF88-509600BDC5C4}" sibTransId="{FDD56474-FF52-4D04-829F-64B6FAC053B7}"/>
    <dgm:cxn modelId="{6128760E-0348-4809-A50A-035E6060E5EC}" type="presOf" srcId="{CC6E36DF-6A1A-4F88-8127-28ED8715E0CA}" destId="{DEB94513-5073-4EB1-BD58-8E8C14B9B078}" srcOrd="0" destOrd="0" presId="urn:microsoft.com/office/officeart/2005/8/layout/default#4"/>
    <dgm:cxn modelId="{EB7B61D0-0B39-44CC-A674-85F3FEA7D9EC}" type="presOf" srcId="{41413A53-001F-43A9-A4E1-5520FE95F065}" destId="{DFDCB432-8C03-4687-843A-DCDAC6B58BA3}" srcOrd="0" destOrd="0" presId="urn:microsoft.com/office/officeart/2005/8/layout/default#4"/>
    <dgm:cxn modelId="{C5CCC784-26BC-4376-BC05-74659ADF37A9}" srcId="{CC6E36DF-6A1A-4F88-8127-28ED8715E0CA}" destId="{F5B8D9BA-DA91-43E3-8F2B-78FE72644A66}" srcOrd="0" destOrd="0" parTransId="{450E8D7D-82E8-4707-94FB-CE37A23859FF}" sibTransId="{6D091FFE-3D9D-40F6-84D6-33A246BA8174}"/>
    <dgm:cxn modelId="{116642ED-8980-4754-B649-B829C97885EE}" srcId="{CC6E36DF-6A1A-4F88-8127-28ED8715E0CA}" destId="{CE482737-6253-4DA4-AAAA-345E6DDF57E7}" srcOrd="3" destOrd="0" parTransId="{3C72159D-1032-4A00-891D-8BCE6221F633}" sibTransId="{594DF26E-9381-4AD6-A9E1-CAB430543F68}"/>
    <dgm:cxn modelId="{D30229FF-37D8-4AD9-BB10-EAC724F6565E}" srcId="{CC6E36DF-6A1A-4F88-8127-28ED8715E0CA}" destId="{41413A53-001F-43A9-A4E1-5520FE95F065}" srcOrd="1" destOrd="0" parTransId="{A72C71D7-985D-48B3-B6FF-8312025767EB}" sibTransId="{9A7ACED0-1755-49A3-B231-2E81F8882F83}"/>
    <dgm:cxn modelId="{A68E3F80-7BFE-46EA-B198-A4BCEF8827C2}" type="presParOf" srcId="{DEB94513-5073-4EB1-BD58-8E8C14B9B078}" destId="{B62DEDDF-95C8-434A-8C06-950154F17484}" srcOrd="0" destOrd="0" presId="urn:microsoft.com/office/officeart/2005/8/layout/default#4"/>
    <dgm:cxn modelId="{F0CF88FC-3B0F-4A8F-A7A4-77BBBCE1EDE2}" type="presParOf" srcId="{DEB94513-5073-4EB1-BD58-8E8C14B9B078}" destId="{28E7B94D-AE6F-4C7A-964E-F6A9CDB15FEC}" srcOrd="1" destOrd="0" presId="urn:microsoft.com/office/officeart/2005/8/layout/default#4"/>
    <dgm:cxn modelId="{95C8816E-AE6F-4E0C-9880-4DC04B65EFFA}" type="presParOf" srcId="{DEB94513-5073-4EB1-BD58-8E8C14B9B078}" destId="{DFDCB432-8C03-4687-843A-DCDAC6B58BA3}" srcOrd="2" destOrd="0" presId="urn:microsoft.com/office/officeart/2005/8/layout/default#4"/>
    <dgm:cxn modelId="{F11D4DF0-7949-4DBA-B1C6-0087573BFCD7}" type="presParOf" srcId="{DEB94513-5073-4EB1-BD58-8E8C14B9B078}" destId="{EC2CB512-2931-48E0-BE87-B3C6BB60EE4F}" srcOrd="3" destOrd="0" presId="urn:microsoft.com/office/officeart/2005/8/layout/default#4"/>
    <dgm:cxn modelId="{96919A1E-8D7C-48C2-88DE-4DB2FC6B45A4}" type="presParOf" srcId="{DEB94513-5073-4EB1-BD58-8E8C14B9B078}" destId="{4AED599D-8DC2-4D64-AC18-63E2E076CB3A}" srcOrd="4" destOrd="0" presId="urn:microsoft.com/office/officeart/2005/8/layout/default#4"/>
    <dgm:cxn modelId="{D7F337B0-D404-4912-9F98-63A310FD19C6}" type="presParOf" srcId="{DEB94513-5073-4EB1-BD58-8E8C14B9B078}" destId="{F54FD8FA-1ACA-4AB0-BFB1-793FC8097146}" srcOrd="5" destOrd="0" presId="urn:microsoft.com/office/officeart/2005/8/layout/default#4"/>
    <dgm:cxn modelId="{A0F481F7-1E67-4AC5-97C6-F49256A011FF}" type="presParOf" srcId="{DEB94513-5073-4EB1-BD58-8E8C14B9B078}" destId="{61281E61-05BE-4298-BA15-8AD4A302801D}" srcOrd="6" destOrd="0" presId="urn:microsoft.com/office/officeart/2005/8/layout/default#4"/>
    <dgm:cxn modelId="{127730FD-5D54-40DB-A80D-BC5435868650}" type="presParOf" srcId="{DEB94513-5073-4EB1-BD58-8E8C14B9B078}" destId="{C764FEAF-5F34-4A1E-A53A-AF9DF23CBDE7}" srcOrd="7" destOrd="0" presId="urn:microsoft.com/office/officeart/2005/8/layout/default#4"/>
    <dgm:cxn modelId="{9FA8789A-D680-4619-909D-CB8E93D59883}" type="presParOf" srcId="{DEB94513-5073-4EB1-BD58-8E8C14B9B078}" destId="{C258A718-B617-498D-91A5-B3C43EB1B75C}" srcOrd="8" destOrd="0" presId="urn:microsoft.com/office/officeart/2005/8/layout/defaul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3FBB25-DA89-4658-8F5B-BE735AB225B3}" type="doc">
      <dgm:prSet loTypeId="urn:microsoft.com/office/officeart/2005/8/layout/default#5" loCatId="list" qsTypeId="urn:microsoft.com/office/officeart/2005/8/quickstyle/simple2" qsCatId="simple" csTypeId="urn:microsoft.com/office/officeart/2005/8/colors/colorful1#3" csCatId="colorful" phldr="1"/>
      <dgm:spPr/>
      <dgm:t>
        <a:bodyPr/>
        <a:lstStyle/>
        <a:p>
          <a:endParaRPr lang="en-US"/>
        </a:p>
      </dgm:t>
    </dgm:pt>
    <dgm:pt modelId="{409E3427-1AA6-4F8D-A72A-3FCC0254F5E3}">
      <dgm:prSet/>
      <dgm:spPr/>
      <dgm:t>
        <a:bodyPr/>
        <a:lstStyle/>
        <a:p>
          <a:r>
            <a:rPr lang="en-IN" b="1" dirty="0"/>
            <a:t>5 districts, 10 villages each, 50 women per village</a:t>
          </a:r>
          <a:r>
            <a:rPr lang="en-IN" dirty="0"/>
            <a:t> – 2,500 beneficiaries.</a:t>
          </a:r>
          <a:endParaRPr lang="en-US" dirty="0"/>
        </a:p>
      </dgm:t>
    </dgm:pt>
    <dgm:pt modelId="{D77FF564-55E7-4674-8FBB-C19E56C31A53}" type="parTrans" cxnId="{B09C25B5-A7E9-44A5-9CAD-1D04C10E2583}">
      <dgm:prSet/>
      <dgm:spPr/>
      <dgm:t>
        <a:bodyPr/>
        <a:lstStyle/>
        <a:p>
          <a:endParaRPr lang="en-US"/>
        </a:p>
      </dgm:t>
    </dgm:pt>
    <dgm:pt modelId="{2113C0DD-81A3-4244-958F-22D262D8447E}" type="sibTrans" cxnId="{B09C25B5-A7E9-44A5-9CAD-1D04C10E2583}">
      <dgm:prSet/>
      <dgm:spPr/>
      <dgm:t>
        <a:bodyPr/>
        <a:lstStyle/>
        <a:p>
          <a:endParaRPr lang="en-US"/>
        </a:p>
      </dgm:t>
    </dgm:pt>
    <dgm:pt modelId="{30B60CEB-9EEF-4B41-8E8E-34A6FA8A41E5}">
      <dgm:prSet/>
      <dgm:spPr/>
      <dgm:t>
        <a:bodyPr/>
        <a:lstStyle/>
        <a:p>
          <a:r>
            <a:rPr lang="en-IN" b="1" dirty="0"/>
            <a:t>Three-stage training + guidebooks + follow-up visits</a:t>
          </a:r>
          <a:r>
            <a:rPr lang="en-IN" dirty="0"/>
            <a:t>.</a:t>
          </a:r>
          <a:endParaRPr lang="en-US" dirty="0"/>
        </a:p>
      </dgm:t>
    </dgm:pt>
    <dgm:pt modelId="{E18DFC0D-575A-4A49-B09D-EB04ED67FFCE}" type="parTrans" cxnId="{6225A829-B521-4288-977F-E9D4B0EF8F0F}">
      <dgm:prSet/>
      <dgm:spPr/>
      <dgm:t>
        <a:bodyPr/>
        <a:lstStyle/>
        <a:p>
          <a:endParaRPr lang="en-US"/>
        </a:p>
      </dgm:t>
    </dgm:pt>
    <dgm:pt modelId="{959B58A6-203C-4538-B8D7-E089FD2F47AF}" type="sibTrans" cxnId="{6225A829-B521-4288-977F-E9D4B0EF8F0F}">
      <dgm:prSet/>
      <dgm:spPr/>
      <dgm:t>
        <a:bodyPr/>
        <a:lstStyle/>
        <a:p>
          <a:endParaRPr lang="en-US"/>
        </a:p>
      </dgm:t>
    </dgm:pt>
    <dgm:pt modelId="{E5F691FE-EFE7-47A4-93D3-173B26CAF21E}">
      <dgm:prSet/>
      <dgm:spPr/>
      <dgm:t>
        <a:bodyPr/>
        <a:lstStyle/>
        <a:p>
          <a:r>
            <a:rPr lang="en-IN" dirty="0"/>
            <a:t>Partner with local NGOs/SHGs for implementation.</a:t>
          </a:r>
          <a:endParaRPr lang="en-US" dirty="0"/>
        </a:p>
      </dgm:t>
    </dgm:pt>
    <dgm:pt modelId="{29263390-552D-4C65-A829-80E298C78448}" type="parTrans" cxnId="{D561F157-E8EC-4DAE-A971-0DE32F1D2EA0}">
      <dgm:prSet/>
      <dgm:spPr/>
      <dgm:t>
        <a:bodyPr/>
        <a:lstStyle/>
        <a:p>
          <a:endParaRPr lang="en-US"/>
        </a:p>
      </dgm:t>
    </dgm:pt>
    <dgm:pt modelId="{3B40750D-CC4C-4CF0-823C-A212899021F3}" type="sibTrans" cxnId="{D561F157-E8EC-4DAE-A971-0DE32F1D2EA0}">
      <dgm:prSet/>
      <dgm:spPr/>
      <dgm:t>
        <a:bodyPr/>
        <a:lstStyle/>
        <a:p>
          <a:endParaRPr lang="en-US"/>
        </a:p>
      </dgm:t>
    </dgm:pt>
    <dgm:pt modelId="{631CFC65-28F1-4257-8654-FE306157D058}">
      <dgm:prSet/>
      <dgm:spPr/>
      <dgm:t>
        <a:bodyPr/>
        <a:lstStyle/>
        <a:p>
          <a:r>
            <a:rPr lang="en-US" b="1" dirty="0"/>
            <a:t>Feedback &amp; field visits</a:t>
          </a:r>
          <a:r>
            <a:rPr lang="en-IN" dirty="0"/>
            <a:t>.</a:t>
          </a:r>
          <a:endParaRPr lang="en-US" dirty="0"/>
        </a:p>
      </dgm:t>
    </dgm:pt>
    <dgm:pt modelId="{40B10060-D888-4DEA-BD65-AEC23575ADAE}" type="parTrans" cxnId="{4B22A709-ADAA-4166-88A1-1F1F007D1313}">
      <dgm:prSet/>
      <dgm:spPr/>
      <dgm:t>
        <a:bodyPr/>
        <a:lstStyle/>
        <a:p>
          <a:endParaRPr lang="en-US"/>
        </a:p>
      </dgm:t>
    </dgm:pt>
    <dgm:pt modelId="{293F7104-E3BD-4427-84B5-0FE0AC97B486}" type="sibTrans" cxnId="{4B22A709-ADAA-4166-88A1-1F1F007D1313}">
      <dgm:prSet/>
      <dgm:spPr/>
      <dgm:t>
        <a:bodyPr/>
        <a:lstStyle/>
        <a:p>
          <a:endParaRPr lang="en-US"/>
        </a:p>
      </dgm:t>
    </dgm:pt>
    <dgm:pt modelId="{6663B4C4-9F94-43C0-86E1-DD0956C41193}">
      <dgm:prSet/>
      <dgm:spPr/>
      <dgm:t>
        <a:bodyPr/>
        <a:lstStyle/>
        <a:p>
          <a:r>
            <a:rPr lang="en-IN" dirty="0"/>
            <a:t>Progress tracking through structured reporting.</a:t>
          </a:r>
          <a:endParaRPr lang="en-US" dirty="0"/>
        </a:p>
      </dgm:t>
    </dgm:pt>
    <dgm:pt modelId="{6CDA42F5-C7B3-440D-BAC1-10DD5EE334BF}" type="parTrans" cxnId="{FC5E6A79-2EF8-41E7-9D40-593964221114}">
      <dgm:prSet/>
      <dgm:spPr/>
      <dgm:t>
        <a:bodyPr/>
        <a:lstStyle/>
        <a:p>
          <a:endParaRPr lang="en-US"/>
        </a:p>
      </dgm:t>
    </dgm:pt>
    <dgm:pt modelId="{B9C2C112-DEBB-4AC3-9B6C-DA91CBEE3988}" type="sibTrans" cxnId="{FC5E6A79-2EF8-41E7-9D40-593964221114}">
      <dgm:prSet/>
      <dgm:spPr/>
      <dgm:t>
        <a:bodyPr/>
        <a:lstStyle/>
        <a:p>
          <a:endParaRPr lang="en-US"/>
        </a:p>
      </dgm:t>
    </dgm:pt>
    <dgm:pt modelId="{C71273D2-88AC-41B1-AD4F-C9AC6561EA27}" type="pres">
      <dgm:prSet presAssocID="{F93FBB25-DA89-4658-8F5B-BE735AB225B3}" presName="diagram" presStyleCnt="0">
        <dgm:presLayoutVars>
          <dgm:dir/>
          <dgm:resizeHandles val="exact"/>
        </dgm:presLayoutVars>
      </dgm:prSet>
      <dgm:spPr/>
      <dgm:t>
        <a:bodyPr/>
        <a:lstStyle/>
        <a:p>
          <a:endParaRPr lang="en-US"/>
        </a:p>
      </dgm:t>
    </dgm:pt>
    <dgm:pt modelId="{99061D0C-A2C3-46A8-918A-60AED5AF505A}" type="pres">
      <dgm:prSet presAssocID="{409E3427-1AA6-4F8D-A72A-3FCC0254F5E3}" presName="node" presStyleLbl="node1" presStyleIdx="0" presStyleCnt="5">
        <dgm:presLayoutVars>
          <dgm:bulletEnabled val="1"/>
        </dgm:presLayoutVars>
      </dgm:prSet>
      <dgm:spPr/>
      <dgm:t>
        <a:bodyPr/>
        <a:lstStyle/>
        <a:p>
          <a:endParaRPr lang="en-US"/>
        </a:p>
      </dgm:t>
    </dgm:pt>
    <dgm:pt modelId="{FA80FF60-3510-4D01-AB5A-FD114AD2EA52}" type="pres">
      <dgm:prSet presAssocID="{2113C0DD-81A3-4244-958F-22D262D8447E}" presName="sibTrans" presStyleCnt="0"/>
      <dgm:spPr/>
    </dgm:pt>
    <dgm:pt modelId="{C15D0ABF-5845-4AB2-B143-5167CC878071}" type="pres">
      <dgm:prSet presAssocID="{30B60CEB-9EEF-4B41-8E8E-34A6FA8A41E5}" presName="node" presStyleLbl="node1" presStyleIdx="1" presStyleCnt="5">
        <dgm:presLayoutVars>
          <dgm:bulletEnabled val="1"/>
        </dgm:presLayoutVars>
      </dgm:prSet>
      <dgm:spPr/>
      <dgm:t>
        <a:bodyPr/>
        <a:lstStyle/>
        <a:p>
          <a:endParaRPr lang="en-US"/>
        </a:p>
      </dgm:t>
    </dgm:pt>
    <dgm:pt modelId="{BF348212-7B4A-47C9-B037-61DE8729E15E}" type="pres">
      <dgm:prSet presAssocID="{959B58A6-203C-4538-B8D7-E089FD2F47AF}" presName="sibTrans" presStyleCnt="0"/>
      <dgm:spPr/>
    </dgm:pt>
    <dgm:pt modelId="{D604B478-C7EA-41E5-AA9D-70D9B5CF7FE9}" type="pres">
      <dgm:prSet presAssocID="{E5F691FE-EFE7-47A4-93D3-173B26CAF21E}" presName="node" presStyleLbl="node1" presStyleIdx="2" presStyleCnt="5">
        <dgm:presLayoutVars>
          <dgm:bulletEnabled val="1"/>
        </dgm:presLayoutVars>
      </dgm:prSet>
      <dgm:spPr/>
      <dgm:t>
        <a:bodyPr/>
        <a:lstStyle/>
        <a:p>
          <a:endParaRPr lang="en-US"/>
        </a:p>
      </dgm:t>
    </dgm:pt>
    <dgm:pt modelId="{B8B24EAF-8ED4-433F-A500-B9BAE256CD5A}" type="pres">
      <dgm:prSet presAssocID="{3B40750D-CC4C-4CF0-823C-A212899021F3}" presName="sibTrans" presStyleCnt="0"/>
      <dgm:spPr/>
    </dgm:pt>
    <dgm:pt modelId="{CB69DB3E-43AC-4CF6-8633-D25D16AE6AAB}" type="pres">
      <dgm:prSet presAssocID="{631CFC65-28F1-4257-8654-FE306157D058}" presName="node" presStyleLbl="node1" presStyleIdx="3" presStyleCnt="5">
        <dgm:presLayoutVars>
          <dgm:bulletEnabled val="1"/>
        </dgm:presLayoutVars>
      </dgm:prSet>
      <dgm:spPr/>
      <dgm:t>
        <a:bodyPr/>
        <a:lstStyle/>
        <a:p>
          <a:endParaRPr lang="en-US"/>
        </a:p>
      </dgm:t>
    </dgm:pt>
    <dgm:pt modelId="{97975412-8405-4431-B68E-6F494A163123}" type="pres">
      <dgm:prSet presAssocID="{293F7104-E3BD-4427-84B5-0FE0AC97B486}" presName="sibTrans" presStyleCnt="0"/>
      <dgm:spPr/>
    </dgm:pt>
    <dgm:pt modelId="{5B35F545-A5A9-4F6F-98C9-30E8FD023A6E}" type="pres">
      <dgm:prSet presAssocID="{6663B4C4-9F94-43C0-86E1-DD0956C41193}" presName="node" presStyleLbl="node1" presStyleIdx="4" presStyleCnt="5">
        <dgm:presLayoutVars>
          <dgm:bulletEnabled val="1"/>
        </dgm:presLayoutVars>
      </dgm:prSet>
      <dgm:spPr/>
      <dgm:t>
        <a:bodyPr/>
        <a:lstStyle/>
        <a:p>
          <a:endParaRPr lang="en-US"/>
        </a:p>
      </dgm:t>
    </dgm:pt>
  </dgm:ptLst>
  <dgm:cxnLst>
    <dgm:cxn modelId="{722B0F37-11BF-4ED2-9BC8-CEC1926524F1}" type="presOf" srcId="{409E3427-1AA6-4F8D-A72A-3FCC0254F5E3}" destId="{99061D0C-A2C3-46A8-918A-60AED5AF505A}" srcOrd="0" destOrd="0" presId="urn:microsoft.com/office/officeart/2005/8/layout/default#5"/>
    <dgm:cxn modelId="{954A492A-24DB-44F0-A087-D7AFD160F6E8}" type="presOf" srcId="{631CFC65-28F1-4257-8654-FE306157D058}" destId="{CB69DB3E-43AC-4CF6-8633-D25D16AE6AAB}" srcOrd="0" destOrd="0" presId="urn:microsoft.com/office/officeart/2005/8/layout/default#5"/>
    <dgm:cxn modelId="{AC09D950-4393-4EF5-A333-170A2E713084}" type="presOf" srcId="{6663B4C4-9F94-43C0-86E1-DD0956C41193}" destId="{5B35F545-A5A9-4F6F-98C9-30E8FD023A6E}" srcOrd="0" destOrd="0" presId="urn:microsoft.com/office/officeart/2005/8/layout/default#5"/>
    <dgm:cxn modelId="{6225A829-B521-4288-977F-E9D4B0EF8F0F}" srcId="{F93FBB25-DA89-4658-8F5B-BE735AB225B3}" destId="{30B60CEB-9EEF-4B41-8E8E-34A6FA8A41E5}" srcOrd="1" destOrd="0" parTransId="{E18DFC0D-575A-4A49-B09D-EB04ED67FFCE}" sibTransId="{959B58A6-203C-4538-B8D7-E089FD2F47AF}"/>
    <dgm:cxn modelId="{D561F157-E8EC-4DAE-A971-0DE32F1D2EA0}" srcId="{F93FBB25-DA89-4658-8F5B-BE735AB225B3}" destId="{E5F691FE-EFE7-47A4-93D3-173B26CAF21E}" srcOrd="2" destOrd="0" parTransId="{29263390-552D-4C65-A829-80E298C78448}" sibTransId="{3B40750D-CC4C-4CF0-823C-A212899021F3}"/>
    <dgm:cxn modelId="{B09C25B5-A7E9-44A5-9CAD-1D04C10E2583}" srcId="{F93FBB25-DA89-4658-8F5B-BE735AB225B3}" destId="{409E3427-1AA6-4F8D-A72A-3FCC0254F5E3}" srcOrd="0" destOrd="0" parTransId="{D77FF564-55E7-4674-8FBB-C19E56C31A53}" sibTransId="{2113C0DD-81A3-4244-958F-22D262D8447E}"/>
    <dgm:cxn modelId="{17F72A91-7A53-4260-B0C0-1A50F17FF4C8}" type="presOf" srcId="{E5F691FE-EFE7-47A4-93D3-173B26CAF21E}" destId="{D604B478-C7EA-41E5-AA9D-70D9B5CF7FE9}" srcOrd="0" destOrd="0" presId="urn:microsoft.com/office/officeart/2005/8/layout/default#5"/>
    <dgm:cxn modelId="{3FEE32F9-0940-46D8-80DE-CC543AA437B8}" type="presOf" srcId="{F93FBB25-DA89-4658-8F5B-BE735AB225B3}" destId="{C71273D2-88AC-41B1-AD4F-C9AC6561EA27}" srcOrd="0" destOrd="0" presId="urn:microsoft.com/office/officeart/2005/8/layout/default#5"/>
    <dgm:cxn modelId="{4B22A709-ADAA-4166-88A1-1F1F007D1313}" srcId="{F93FBB25-DA89-4658-8F5B-BE735AB225B3}" destId="{631CFC65-28F1-4257-8654-FE306157D058}" srcOrd="3" destOrd="0" parTransId="{40B10060-D888-4DEA-BD65-AEC23575ADAE}" sibTransId="{293F7104-E3BD-4427-84B5-0FE0AC97B486}"/>
    <dgm:cxn modelId="{FC5E6A79-2EF8-41E7-9D40-593964221114}" srcId="{F93FBB25-DA89-4658-8F5B-BE735AB225B3}" destId="{6663B4C4-9F94-43C0-86E1-DD0956C41193}" srcOrd="4" destOrd="0" parTransId="{6CDA42F5-C7B3-440D-BAC1-10DD5EE334BF}" sibTransId="{B9C2C112-DEBB-4AC3-9B6C-DA91CBEE3988}"/>
    <dgm:cxn modelId="{401CD936-2474-4FFB-9DAD-E867E4161256}" type="presOf" srcId="{30B60CEB-9EEF-4B41-8E8E-34A6FA8A41E5}" destId="{C15D0ABF-5845-4AB2-B143-5167CC878071}" srcOrd="0" destOrd="0" presId="urn:microsoft.com/office/officeart/2005/8/layout/default#5"/>
    <dgm:cxn modelId="{5DECEE1D-DD24-4BFA-84B7-F9C7267800D3}" type="presParOf" srcId="{C71273D2-88AC-41B1-AD4F-C9AC6561EA27}" destId="{99061D0C-A2C3-46A8-918A-60AED5AF505A}" srcOrd="0" destOrd="0" presId="urn:microsoft.com/office/officeart/2005/8/layout/default#5"/>
    <dgm:cxn modelId="{0C27F011-2D1E-4E34-B418-A6F15C5FD8F0}" type="presParOf" srcId="{C71273D2-88AC-41B1-AD4F-C9AC6561EA27}" destId="{FA80FF60-3510-4D01-AB5A-FD114AD2EA52}" srcOrd="1" destOrd="0" presId="urn:microsoft.com/office/officeart/2005/8/layout/default#5"/>
    <dgm:cxn modelId="{278A806D-724D-4E73-88C1-E479AD7DA079}" type="presParOf" srcId="{C71273D2-88AC-41B1-AD4F-C9AC6561EA27}" destId="{C15D0ABF-5845-4AB2-B143-5167CC878071}" srcOrd="2" destOrd="0" presId="urn:microsoft.com/office/officeart/2005/8/layout/default#5"/>
    <dgm:cxn modelId="{51D05640-D976-4227-B6F6-93D9B21FC263}" type="presParOf" srcId="{C71273D2-88AC-41B1-AD4F-C9AC6561EA27}" destId="{BF348212-7B4A-47C9-B037-61DE8729E15E}" srcOrd="3" destOrd="0" presId="urn:microsoft.com/office/officeart/2005/8/layout/default#5"/>
    <dgm:cxn modelId="{6303166F-47C9-4390-B484-974963BBE8EA}" type="presParOf" srcId="{C71273D2-88AC-41B1-AD4F-C9AC6561EA27}" destId="{D604B478-C7EA-41E5-AA9D-70D9B5CF7FE9}" srcOrd="4" destOrd="0" presId="urn:microsoft.com/office/officeart/2005/8/layout/default#5"/>
    <dgm:cxn modelId="{B90D92BA-83A9-4D2E-BA5D-958E04372747}" type="presParOf" srcId="{C71273D2-88AC-41B1-AD4F-C9AC6561EA27}" destId="{B8B24EAF-8ED4-433F-A500-B9BAE256CD5A}" srcOrd="5" destOrd="0" presId="urn:microsoft.com/office/officeart/2005/8/layout/default#5"/>
    <dgm:cxn modelId="{69F865D1-D1A0-4995-902D-90B72F24ADA9}" type="presParOf" srcId="{C71273D2-88AC-41B1-AD4F-C9AC6561EA27}" destId="{CB69DB3E-43AC-4CF6-8633-D25D16AE6AAB}" srcOrd="6" destOrd="0" presId="urn:microsoft.com/office/officeart/2005/8/layout/default#5"/>
    <dgm:cxn modelId="{03B3A1A1-9488-4DE4-8A01-E71E934EC366}" type="presParOf" srcId="{C71273D2-88AC-41B1-AD4F-C9AC6561EA27}" destId="{97975412-8405-4431-B68E-6F494A163123}" srcOrd="7" destOrd="0" presId="urn:microsoft.com/office/officeart/2005/8/layout/default#5"/>
    <dgm:cxn modelId="{6417754D-BBEF-46BC-B7E6-BA754EAC3A90}" type="presParOf" srcId="{C71273D2-88AC-41B1-AD4F-C9AC6561EA27}" destId="{5B35F545-A5A9-4F6F-98C9-30E8FD023A6E}" srcOrd="8" destOrd="0" presId="urn:microsoft.com/office/officeart/2005/8/layout/defaul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B5D53-6889-4EB6-AC98-6C801D119A0C}">
      <dsp:nvSpPr>
        <dsp:cNvPr id="0" name=""/>
        <dsp:cNvSpPr/>
      </dsp:nvSpPr>
      <dsp:spPr>
        <a:xfrm>
          <a:off x="0" y="241570"/>
          <a:ext cx="11430000"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b="1" kern="1200" dirty="0"/>
            <a:t>1. Structural Change at the Family Level in Rural Areas</a:t>
          </a:r>
          <a:endParaRPr lang="en-US" sz="1900" kern="1200" dirty="0"/>
        </a:p>
      </dsp:txBody>
      <dsp:txXfrm>
        <a:off x="21704" y="263274"/>
        <a:ext cx="11386592" cy="401192"/>
      </dsp:txXfrm>
    </dsp:sp>
    <dsp:sp modelId="{3AA5C7A6-9E35-447F-BA19-78DD52E7FB0A}">
      <dsp:nvSpPr>
        <dsp:cNvPr id="0" name=""/>
        <dsp:cNvSpPr/>
      </dsp:nvSpPr>
      <dsp:spPr>
        <a:xfrm>
          <a:off x="0" y="686170"/>
          <a:ext cx="11430000" cy="169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IN" sz="1500" kern="1200" dirty="0"/>
            <a:t>Traditionally, men take all farming decisions while women contribute labour – treated as workers.</a:t>
          </a:r>
          <a:endParaRPr lang="en-US" sz="1500" kern="1200" dirty="0"/>
        </a:p>
        <a:p>
          <a:pPr marL="114300" lvl="1" indent="-114300" algn="l" defTabSz="666750">
            <a:lnSpc>
              <a:spcPct val="90000"/>
            </a:lnSpc>
            <a:spcBef>
              <a:spcPct val="0"/>
            </a:spcBef>
            <a:spcAft>
              <a:spcPct val="20000"/>
            </a:spcAft>
            <a:buChar char="•"/>
          </a:pPr>
          <a:r>
            <a:rPr lang="en-IN" sz="1500" kern="1200" dirty="0"/>
            <a:t>With men increasingly migrating to semi-urban and urban areas for work and youth for studies, in many areas, women are now emerging as the ‘New Farmers’ and have to become responsible for day-to-day agricultural decisions. </a:t>
          </a:r>
          <a:endParaRPr lang="en-US" sz="1500" kern="1200" dirty="0"/>
        </a:p>
        <a:p>
          <a:pPr marL="114300" lvl="1" indent="-114300" algn="l" defTabSz="666750">
            <a:lnSpc>
              <a:spcPct val="90000"/>
            </a:lnSpc>
            <a:spcBef>
              <a:spcPct val="0"/>
            </a:spcBef>
            <a:spcAft>
              <a:spcPct val="20000"/>
            </a:spcAft>
            <a:buChar char="•"/>
          </a:pPr>
          <a:r>
            <a:rPr lang="en-IN" sz="1500" kern="1200" dirty="0"/>
            <a:t>Women are not well-informed about current agricultural practices – technology and assistance available. </a:t>
          </a:r>
          <a:endParaRPr lang="en-US" sz="1500" kern="1200" dirty="0"/>
        </a:p>
        <a:p>
          <a:pPr marL="114300" lvl="1" indent="-114300" algn="l" defTabSz="666750">
            <a:lnSpc>
              <a:spcPct val="90000"/>
            </a:lnSpc>
            <a:spcBef>
              <a:spcPct val="0"/>
            </a:spcBef>
            <a:spcAft>
              <a:spcPct val="20000"/>
            </a:spcAft>
            <a:buChar char="•"/>
          </a:pPr>
          <a:r>
            <a:rPr lang="en-IN" sz="1500" kern="1200"/>
            <a:t>Extension Administration does not contact them.</a:t>
          </a:r>
          <a:endParaRPr lang="en-US" sz="1500" kern="1200"/>
        </a:p>
        <a:p>
          <a:pPr marL="114300" lvl="1" indent="-114300" algn="l" defTabSz="666750">
            <a:lnSpc>
              <a:spcPct val="90000"/>
            </a:lnSpc>
            <a:spcBef>
              <a:spcPct val="0"/>
            </a:spcBef>
            <a:spcAft>
              <a:spcPct val="20000"/>
            </a:spcAft>
            <a:buChar char="•"/>
          </a:pPr>
          <a:r>
            <a:rPr lang="en-IN" sz="1500" kern="1200" dirty="0"/>
            <a:t>Their mobility outside village is limited.</a:t>
          </a:r>
          <a:endParaRPr lang="en-US" sz="1500" kern="1200" dirty="0"/>
        </a:p>
        <a:p>
          <a:pPr marL="114300" lvl="1" indent="-114300" algn="l" defTabSz="666750">
            <a:lnSpc>
              <a:spcPct val="90000"/>
            </a:lnSpc>
            <a:spcBef>
              <a:spcPct val="0"/>
            </a:spcBef>
            <a:spcAft>
              <a:spcPct val="20000"/>
            </a:spcAft>
            <a:buChar char="•"/>
          </a:pPr>
          <a:r>
            <a:rPr lang="en-IN" sz="1500" kern="1200" dirty="0"/>
            <a:t>Majority of them do not have smart phones.</a:t>
          </a:r>
          <a:endParaRPr lang="en-US" sz="1500" kern="1200" dirty="0"/>
        </a:p>
      </dsp:txBody>
      <dsp:txXfrm>
        <a:off x="0" y="686170"/>
        <a:ext cx="11430000" cy="1691189"/>
      </dsp:txXfrm>
    </dsp:sp>
    <dsp:sp modelId="{961C2E39-36F3-4529-8A26-2DE207ED759D}">
      <dsp:nvSpPr>
        <dsp:cNvPr id="0" name=""/>
        <dsp:cNvSpPr/>
      </dsp:nvSpPr>
      <dsp:spPr>
        <a:xfrm>
          <a:off x="0" y="2377360"/>
          <a:ext cx="11430000" cy="44460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b="1" kern="1200" dirty="0"/>
            <a:t>2. Structural Change in Agriculture Sector</a:t>
          </a:r>
          <a:endParaRPr lang="en-US" sz="1900" kern="1200" dirty="0"/>
        </a:p>
      </dsp:txBody>
      <dsp:txXfrm>
        <a:off x="21704" y="2399064"/>
        <a:ext cx="11386592" cy="401192"/>
      </dsp:txXfrm>
    </dsp:sp>
    <dsp:sp modelId="{1C2317D1-3F81-44B7-9A51-ED8D47D54AB1}">
      <dsp:nvSpPr>
        <dsp:cNvPr id="0" name=""/>
        <dsp:cNvSpPr/>
      </dsp:nvSpPr>
      <dsp:spPr>
        <a:xfrm>
          <a:off x="0" y="2821960"/>
          <a:ext cx="11430000" cy="224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IN" sz="1500" kern="1200" dirty="0"/>
            <a:t>Climate change and unpredictable intense adverse weather events need continuous guidance and farmer-specific contingency planning – productivity is under challenge – so is livelihood.</a:t>
          </a:r>
          <a:endParaRPr lang="en-US" sz="1500" kern="1200" dirty="0"/>
        </a:p>
        <a:p>
          <a:pPr marL="114300" lvl="1" indent="-114300" algn="l" defTabSz="666750">
            <a:lnSpc>
              <a:spcPct val="90000"/>
            </a:lnSpc>
            <a:spcBef>
              <a:spcPct val="0"/>
            </a:spcBef>
            <a:spcAft>
              <a:spcPct val="20000"/>
            </a:spcAft>
            <a:buChar char="•"/>
          </a:pPr>
          <a:r>
            <a:rPr lang="en-IN" sz="1500" kern="1200"/>
            <a:t>Shrinking farm size make viability a challenge; while technologies for tiny farms exist, it remains inaccessible to most farmers.</a:t>
          </a:r>
          <a:endParaRPr lang="en-US" sz="1500" kern="1200"/>
        </a:p>
        <a:p>
          <a:pPr marL="114300" lvl="1" indent="-114300" algn="l" defTabSz="666750">
            <a:lnSpc>
              <a:spcPct val="90000"/>
            </a:lnSpc>
            <a:spcBef>
              <a:spcPct val="0"/>
            </a:spcBef>
            <a:spcAft>
              <a:spcPct val="20000"/>
            </a:spcAft>
            <a:buChar char="•"/>
          </a:pPr>
          <a:r>
            <a:rPr lang="en-IN" sz="1500" kern="1200" dirty="0"/>
            <a:t>Increasingly “Sharecroppers” are growing in peripheral areas of Urban – Semi Urban towns which is a major challenge to productivity.  This is different from sugar cane farming.  Land is sold – but not developed by speculators and hence sharecroppers. </a:t>
          </a:r>
          <a:endParaRPr lang="en-US" sz="1500" kern="1200" dirty="0"/>
        </a:p>
        <a:p>
          <a:pPr marL="114300" lvl="1" indent="-114300" algn="l" defTabSz="666750">
            <a:lnSpc>
              <a:spcPct val="90000"/>
            </a:lnSpc>
            <a:spcBef>
              <a:spcPct val="0"/>
            </a:spcBef>
            <a:spcAft>
              <a:spcPct val="20000"/>
            </a:spcAft>
            <a:buChar char="•"/>
          </a:pPr>
          <a:r>
            <a:rPr lang="en-IN" sz="1500" kern="1200" dirty="0"/>
            <a:t>Salinity ingress and water contamination - in tubewells and canal water further aggravates the situation, threatening both crops’ livestock and drinking water – productivity and health. Ocean areas already face serious challenges.</a:t>
          </a:r>
          <a:endParaRPr lang="en-US" sz="1500" kern="1200" dirty="0"/>
        </a:p>
        <a:p>
          <a:pPr marL="114300" lvl="1" indent="-114300" algn="l" defTabSz="666750">
            <a:lnSpc>
              <a:spcPct val="90000"/>
            </a:lnSpc>
            <a:spcBef>
              <a:spcPct val="0"/>
            </a:spcBef>
            <a:spcAft>
              <a:spcPct val="20000"/>
            </a:spcAft>
            <a:buChar char="•"/>
          </a:pPr>
          <a:r>
            <a:rPr lang="en-IN" sz="1500" kern="1200" dirty="0"/>
            <a:t>Adaption of </a:t>
          </a:r>
          <a:r>
            <a:rPr lang="en-IN" sz="1500" kern="1200" dirty="0" err="1"/>
            <a:t>Prakrutik</a:t>
          </a:r>
          <a:r>
            <a:rPr lang="en-IN" sz="1500" kern="1200" dirty="0"/>
            <a:t> </a:t>
          </a:r>
          <a:r>
            <a:rPr lang="en-IN" sz="1500" kern="1200" dirty="0" err="1"/>
            <a:t>Kheti</a:t>
          </a:r>
          <a:r>
            <a:rPr lang="en-IN" sz="1500" kern="1200" dirty="0"/>
            <a:t> is need of time – due to soil degradation and increasing cost of chemical inputs.  </a:t>
          </a:r>
          <a:endParaRPr lang="en-US" sz="1500" kern="1200" dirty="0"/>
        </a:p>
      </dsp:txBody>
      <dsp:txXfrm>
        <a:off x="0" y="2821960"/>
        <a:ext cx="11430000" cy="22418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F108E-0750-4E94-AA28-2039FEF55188}">
      <dsp:nvSpPr>
        <dsp:cNvPr id="0" name=""/>
        <dsp:cNvSpPr/>
      </dsp:nvSpPr>
      <dsp:spPr>
        <a:xfrm>
          <a:off x="678745" y="1928"/>
          <a:ext cx="2023467" cy="12140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Participatory planning</a:t>
          </a:r>
          <a:r>
            <a:rPr lang="en-US" sz="1500" kern="1200" dirty="0"/>
            <a:t> – Women involved in topic selection &amp; design.</a:t>
          </a:r>
        </a:p>
      </dsp:txBody>
      <dsp:txXfrm>
        <a:off x="678745" y="1928"/>
        <a:ext cx="2023467" cy="1214080"/>
      </dsp:txXfrm>
    </dsp:sp>
    <dsp:sp modelId="{E5DFA5E5-1E0E-4C36-98F7-A691F191B6CF}">
      <dsp:nvSpPr>
        <dsp:cNvPr id="0" name=""/>
        <dsp:cNvSpPr/>
      </dsp:nvSpPr>
      <dsp:spPr>
        <a:xfrm>
          <a:off x="2904559" y="1928"/>
          <a:ext cx="2023467" cy="1214080"/>
        </a:xfrm>
        <a:prstGeom prst="rect">
          <a:avLst/>
        </a:prstGeom>
        <a:solidFill>
          <a:schemeClr val="accent5">
            <a:hueOff val="-1247718"/>
            <a:satOff val="-1932"/>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Training &amp; Follow-up at village &amp; convenient timing</a:t>
          </a:r>
          <a:r>
            <a:rPr lang="en-US" sz="1500" kern="1200" dirty="0"/>
            <a:t> – Balances domestic responsibilities.</a:t>
          </a:r>
        </a:p>
      </dsp:txBody>
      <dsp:txXfrm>
        <a:off x="2904559" y="1928"/>
        <a:ext cx="2023467" cy="1214080"/>
      </dsp:txXfrm>
    </dsp:sp>
    <dsp:sp modelId="{9824FB83-DB6D-45BC-B8A1-36CA569FECBE}">
      <dsp:nvSpPr>
        <dsp:cNvPr id="0" name=""/>
        <dsp:cNvSpPr/>
      </dsp:nvSpPr>
      <dsp:spPr>
        <a:xfrm>
          <a:off x="5130373" y="1928"/>
          <a:ext cx="2023467" cy="1214080"/>
        </a:xfrm>
        <a:prstGeom prst="rect">
          <a:avLst/>
        </a:prstGeom>
        <a:solidFill>
          <a:schemeClr val="accent5">
            <a:hueOff val="-2495436"/>
            <a:satOff val="-386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Direct presence of government experts</a:t>
          </a:r>
          <a:r>
            <a:rPr lang="en-US" sz="1500" kern="1200" dirty="0"/>
            <a:t> in each training.</a:t>
          </a:r>
        </a:p>
      </dsp:txBody>
      <dsp:txXfrm>
        <a:off x="5130373" y="1928"/>
        <a:ext cx="2023467" cy="1214080"/>
      </dsp:txXfrm>
    </dsp:sp>
    <dsp:sp modelId="{189E289F-5429-4F59-95C7-8B5CABA572CA}">
      <dsp:nvSpPr>
        <dsp:cNvPr id="0" name=""/>
        <dsp:cNvSpPr/>
      </dsp:nvSpPr>
      <dsp:spPr>
        <a:xfrm>
          <a:off x="7356187" y="1928"/>
          <a:ext cx="2023467" cy="1214080"/>
        </a:xfrm>
        <a:prstGeom prst="rect">
          <a:avLst/>
        </a:prstGeom>
        <a:solidFill>
          <a:schemeClr val="accent5">
            <a:hueOff val="-3743154"/>
            <a:satOff val="-5795"/>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Three-topic training guidebooks</a:t>
          </a:r>
          <a:r>
            <a:rPr lang="en-US" sz="1500" kern="1200" dirty="0"/>
            <a:t> – Practical, illustrated, easy language.</a:t>
          </a:r>
        </a:p>
      </dsp:txBody>
      <dsp:txXfrm>
        <a:off x="7356187" y="1928"/>
        <a:ext cx="2023467" cy="1214080"/>
      </dsp:txXfrm>
    </dsp:sp>
    <dsp:sp modelId="{C9A413A3-9732-4680-8AB7-7AFA351BF00B}">
      <dsp:nvSpPr>
        <dsp:cNvPr id="0" name=""/>
        <dsp:cNvSpPr/>
      </dsp:nvSpPr>
      <dsp:spPr>
        <a:xfrm>
          <a:off x="678745" y="1418355"/>
          <a:ext cx="2023467" cy="1214080"/>
        </a:xfrm>
        <a:prstGeom prst="rect">
          <a:avLst/>
        </a:prstGeom>
        <a:solidFill>
          <a:schemeClr val="accent5">
            <a:hueOff val="-4990872"/>
            <a:satOff val="-7727"/>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Free meals &amp; facilities</a:t>
          </a:r>
          <a:r>
            <a:rPr lang="en-US" sz="1500" kern="1200"/>
            <a:t> during training.</a:t>
          </a:r>
        </a:p>
      </dsp:txBody>
      <dsp:txXfrm>
        <a:off x="678745" y="1418355"/>
        <a:ext cx="2023467" cy="1214080"/>
      </dsp:txXfrm>
    </dsp:sp>
    <dsp:sp modelId="{C58F464D-9148-461A-8106-D615C6A79289}">
      <dsp:nvSpPr>
        <dsp:cNvPr id="0" name=""/>
        <dsp:cNvSpPr/>
      </dsp:nvSpPr>
      <dsp:spPr>
        <a:xfrm>
          <a:off x="2904559" y="1418355"/>
          <a:ext cx="2023467" cy="1214080"/>
        </a:xfrm>
        <a:prstGeom prst="rect">
          <a:avLst/>
        </a:prstGeom>
        <a:solidFill>
          <a:schemeClr val="accent5">
            <a:hueOff val="-6238591"/>
            <a:satOff val="-9659"/>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Pre- &amp; post-training reviews</a:t>
          </a:r>
          <a:r>
            <a:rPr lang="en-US" sz="1500" kern="1200" dirty="0"/>
            <a:t> with experts.</a:t>
          </a:r>
        </a:p>
      </dsp:txBody>
      <dsp:txXfrm>
        <a:off x="2904559" y="1418355"/>
        <a:ext cx="2023467" cy="1214080"/>
      </dsp:txXfrm>
    </dsp:sp>
    <dsp:sp modelId="{E29A0184-F60B-46A4-8147-13AF52664FC7}">
      <dsp:nvSpPr>
        <dsp:cNvPr id="0" name=""/>
        <dsp:cNvSpPr/>
      </dsp:nvSpPr>
      <dsp:spPr>
        <a:xfrm>
          <a:off x="5130373" y="1418355"/>
          <a:ext cx="2023467" cy="1214080"/>
        </a:xfrm>
        <a:prstGeom prst="rect">
          <a:avLst/>
        </a:prstGeom>
        <a:solidFill>
          <a:schemeClr val="accent5">
            <a:hueOff val="-7486308"/>
            <a:satOff val="-11591"/>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Feedback &amp; field visits</a:t>
          </a:r>
          <a:r>
            <a:rPr lang="en-US" sz="1500" kern="1200" dirty="0"/>
            <a:t> for continuous engagement.</a:t>
          </a:r>
        </a:p>
      </dsp:txBody>
      <dsp:txXfrm>
        <a:off x="5130373" y="1418355"/>
        <a:ext cx="2023467" cy="1214080"/>
      </dsp:txXfrm>
    </dsp:sp>
    <dsp:sp modelId="{5EBB3A0A-9C3F-4CB8-94BB-DD94BD795C9E}">
      <dsp:nvSpPr>
        <dsp:cNvPr id="0" name=""/>
        <dsp:cNvSpPr/>
      </dsp:nvSpPr>
      <dsp:spPr>
        <a:xfrm>
          <a:off x="7356187" y="1418355"/>
          <a:ext cx="2023467" cy="1214080"/>
        </a:xfrm>
        <a:prstGeom prst="rect">
          <a:avLst/>
        </a:prstGeom>
        <a:solidFill>
          <a:schemeClr val="accent5">
            <a:hueOff val="-8734026"/>
            <a:satOff val="-13522"/>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Coverage</a:t>
          </a:r>
          <a:r>
            <a:rPr lang="en-US" sz="1500" kern="1200" dirty="0"/>
            <a:t> – 5 districts × 10 villages × 50 women × 3 trainings = </a:t>
          </a:r>
          <a:r>
            <a:rPr lang="en-US" sz="1500" b="1" kern="1200" dirty="0"/>
            <a:t>2,500+ women trained</a:t>
          </a:r>
          <a:r>
            <a:rPr lang="en-US" sz="1500" kern="1200" dirty="0"/>
            <a:t>.</a:t>
          </a:r>
        </a:p>
      </dsp:txBody>
      <dsp:txXfrm>
        <a:off x="7356187" y="1418355"/>
        <a:ext cx="2023467" cy="1214080"/>
      </dsp:txXfrm>
    </dsp:sp>
    <dsp:sp modelId="{17E656C7-72BF-4193-B275-EC4F6013964B}">
      <dsp:nvSpPr>
        <dsp:cNvPr id="0" name=""/>
        <dsp:cNvSpPr/>
      </dsp:nvSpPr>
      <dsp:spPr>
        <a:xfrm>
          <a:off x="4017466" y="2834782"/>
          <a:ext cx="2023467" cy="1214080"/>
        </a:xfrm>
        <a:prstGeom prst="rect">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Multi-stakeholder model</a:t>
          </a:r>
          <a:r>
            <a:rPr lang="en-US" sz="1500" kern="1200" dirty="0"/>
            <a:t> – State departments, experts, NGOs, NITI Aayog.</a:t>
          </a:r>
        </a:p>
      </dsp:txBody>
      <dsp:txXfrm>
        <a:off x="4017466" y="2834782"/>
        <a:ext cx="2023467" cy="1214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FB31C-40C0-4CA4-A0F8-69D336DA2C55}">
      <dsp:nvSpPr>
        <dsp:cNvPr id="0" name=""/>
        <dsp:cNvSpPr/>
      </dsp:nvSpPr>
      <dsp:spPr>
        <a:xfrm>
          <a:off x="0" y="59796"/>
          <a:ext cx="4759452" cy="39311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Organized in collaboration with Optimus Unmanned Systems (Delhi based company). The program was conducted in four districts, where the team visited each district thrice to provide live demonstrations of the use of drones for agriculture. Through these drone demonstrations, women got to know about the Drone Didi scheme and also learnt about new technologies.</a:t>
          </a:r>
          <a:endParaRPr lang="en-US" sz="2100" kern="1200" dirty="0"/>
        </a:p>
      </dsp:txBody>
      <dsp:txXfrm>
        <a:off x="191905" y="251701"/>
        <a:ext cx="4375642" cy="35473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7C05C-498C-4273-9AC6-0A8371362F52}">
      <dsp:nvSpPr>
        <dsp:cNvPr id="0" name=""/>
        <dsp:cNvSpPr/>
      </dsp:nvSpPr>
      <dsp:spPr>
        <a:xfrm>
          <a:off x="3143" y="11723"/>
          <a:ext cx="3064668" cy="230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defRPr b="1"/>
          </a:pPr>
          <a:r>
            <a:rPr lang="en-IN" sz="800" b="1" kern="1200" dirty="0"/>
            <a:t>Institutions &amp; Departments</a:t>
          </a:r>
          <a:endParaRPr lang="en-US" sz="800" kern="1200" dirty="0"/>
        </a:p>
      </dsp:txBody>
      <dsp:txXfrm>
        <a:off x="3143" y="11723"/>
        <a:ext cx="3064668" cy="230400"/>
      </dsp:txXfrm>
    </dsp:sp>
    <dsp:sp modelId="{D39D5803-899B-4D38-81F5-74BC421B5BAC}">
      <dsp:nvSpPr>
        <dsp:cNvPr id="0" name=""/>
        <dsp:cNvSpPr/>
      </dsp:nvSpPr>
      <dsp:spPr>
        <a:xfrm>
          <a:off x="3143" y="242123"/>
          <a:ext cx="3064668" cy="336399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IN" sz="1400" kern="1200"/>
            <a:t>Optimus Unmanned Systems</a:t>
          </a:r>
          <a:endParaRPr lang="en-US" sz="1400" kern="1200" dirty="0"/>
        </a:p>
        <a:p>
          <a:pPr marL="114300" lvl="1" indent="-114300" algn="l" defTabSz="622300">
            <a:lnSpc>
              <a:spcPct val="90000"/>
            </a:lnSpc>
            <a:spcBef>
              <a:spcPct val="0"/>
            </a:spcBef>
            <a:spcAft>
              <a:spcPct val="15000"/>
            </a:spcAft>
            <a:buChar char="•"/>
          </a:pPr>
          <a:r>
            <a:rPr lang="en-IN" sz="1400" kern="1200" dirty="0"/>
            <a:t>Panchayat</a:t>
          </a:r>
          <a:endParaRPr lang="en-US" sz="1400" kern="1200" dirty="0"/>
        </a:p>
        <a:p>
          <a:pPr marL="114300" lvl="1" indent="-114300" algn="l" defTabSz="622300">
            <a:lnSpc>
              <a:spcPct val="90000"/>
            </a:lnSpc>
            <a:spcBef>
              <a:spcPct val="0"/>
            </a:spcBef>
            <a:spcAft>
              <a:spcPct val="15000"/>
            </a:spcAft>
            <a:buChar char="•"/>
          </a:pPr>
          <a:r>
            <a:rPr lang="en-IN" sz="1400" kern="1200" dirty="0"/>
            <a:t>Krishi Vigyan Kendra (KVK)</a:t>
          </a:r>
          <a:endParaRPr lang="en-US" sz="1400" kern="1200" dirty="0"/>
        </a:p>
        <a:p>
          <a:pPr marL="114300" lvl="1" indent="-114300" algn="l" defTabSz="622300">
            <a:lnSpc>
              <a:spcPct val="90000"/>
            </a:lnSpc>
            <a:spcBef>
              <a:spcPct val="0"/>
            </a:spcBef>
            <a:spcAft>
              <a:spcPct val="15000"/>
            </a:spcAft>
            <a:buChar char="•"/>
          </a:pPr>
          <a:r>
            <a:rPr lang="en-IN" sz="1400" kern="1200" dirty="0"/>
            <a:t>District Agriculture Department</a:t>
          </a:r>
          <a:endParaRPr lang="en-US" sz="1400" kern="1200" dirty="0"/>
        </a:p>
        <a:p>
          <a:pPr marL="114300" lvl="1" indent="-114300" algn="l" defTabSz="622300">
            <a:lnSpc>
              <a:spcPct val="90000"/>
            </a:lnSpc>
            <a:spcBef>
              <a:spcPct val="0"/>
            </a:spcBef>
            <a:spcAft>
              <a:spcPct val="15000"/>
            </a:spcAft>
            <a:buChar char="•"/>
          </a:pPr>
          <a:r>
            <a:rPr lang="en-IN" sz="1400" kern="1200" dirty="0"/>
            <a:t>ATMA (Agricultural Technology Management Agency)</a:t>
          </a:r>
          <a:endParaRPr lang="en-US" sz="1400" kern="1200" dirty="0"/>
        </a:p>
        <a:p>
          <a:pPr marL="114300" lvl="1" indent="-114300" algn="l" defTabSz="622300">
            <a:lnSpc>
              <a:spcPct val="90000"/>
            </a:lnSpc>
            <a:spcBef>
              <a:spcPct val="0"/>
            </a:spcBef>
            <a:spcAft>
              <a:spcPct val="15000"/>
            </a:spcAft>
            <a:buChar char="•"/>
          </a:pPr>
          <a:r>
            <a:rPr lang="en-IN" sz="1400" kern="1200" dirty="0"/>
            <a:t>NABARD</a:t>
          </a:r>
          <a:endParaRPr lang="en-US" sz="1400" kern="1200" dirty="0"/>
        </a:p>
        <a:p>
          <a:pPr marL="114300" lvl="1" indent="-114300" algn="l" defTabSz="622300">
            <a:lnSpc>
              <a:spcPct val="90000"/>
            </a:lnSpc>
            <a:spcBef>
              <a:spcPct val="0"/>
            </a:spcBef>
            <a:spcAft>
              <a:spcPct val="15000"/>
            </a:spcAft>
            <a:buChar char="•"/>
          </a:pPr>
          <a:r>
            <a:rPr lang="en-IN" sz="1400" kern="1200"/>
            <a:t>Horticulture Department</a:t>
          </a:r>
          <a:endParaRPr lang="en-US" sz="1400" kern="1200" dirty="0"/>
        </a:p>
        <a:p>
          <a:pPr marL="114300" lvl="1" indent="-114300" algn="l" defTabSz="622300">
            <a:lnSpc>
              <a:spcPct val="90000"/>
            </a:lnSpc>
            <a:spcBef>
              <a:spcPct val="0"/>
            </a:spcBef>
            <a:spcAft>
              <a:spcPct val="15000"/>
            </a:spcAft>
            <a:buChar char="•"/>
          </a:pPr>
          <a:r>
            <a:rPr lang="en-IN" sz="1400" kern="1200" dirty="0"/>
            <a:t>Agricultural Universities (Vice Chancellors &amp; Scientists)</a:t>
          </a:r>
          <a:endParaRPr lang="en-US" sz="1400" kern="1200" dirty="0"/>
        </a:p>
        <a:p>
          <a:pPr marL="114300" lvl="1" indent="-114300" algn="l" defTabSz="622300">
            <a:lnSpc>
              <a:spcPct val="90000"/>
            </a:lnSpc>
            <a:spcBef>
              <a:spcPct val="0"/>
            </a:spcBef>
            <a:spcAft>
              <a:spcPct val="15000"/>
            </a:spcAft>
            <a:buChar char="•"/>
          </a:pPr>
          <a:r>
            <a:rPr lang="en-IN" sz="1400" kern="1200"/>
            <a:t>CED Department</a:t>
          </a:r>
          <a:endParaRPr lang="en-US" sz="1400" kern="1200" dirty="0"/>
        </a:p>
      </dsp:txBody>
      <dsp:txXfrm>
        <a:off x="3143" y="242123"/>
        <a:ext cx="3064668" cy="3363997"/>
      </dsp:txXfrm>
    </dsp:sp>
    <dsp:sp modelId="{0D4202EE-5B87-41D2-A680-D9BB6662F81F}">
      <dsp:nvSpPr>
        <dsp:cNvPr id="0" name=""/>
        <dsp:cNvSpPr/>
      </dsp:nvSpPr>
      <dsp:spPr>
        <a:xfrm>
          <a:off x="3496865" y="11723"/>
          <a:ext cx="3064668" cy="230400"/>
        </a:xfrm>
        <a:prstGeom prst="rect">
          <a:avLst/>
        </a:prstGeom>
        <a:solidFill>
          <a:schemeClr val="accent2">
            <a:hueOff val="1373170"/>
            <a:satOff val="-24404"/>
            <a:lumOff val="785"/>
            <a:alphaOff val="0"/>
          </a:schemeClr>
        </a:solidFill>
        <a:ln w="12700" cap="flat" cmpd="sng" algn="ctr">
          <a:solidFill>
            <a:schemeClr val="accent2">
              <a:hueOff val="1373170"/>
              <a:satOff val="-24404"/>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defRPr b="1"/>
          </a:pPr>
          <a:r>
            <a:rPr lang="en-IN" sz="800" b="1" kern="1200" dirty="0"/>
            <a:t>Government Leaders &amp; Policy Makers</a:t>
          </a:r>
          <a:endParaRPr lang="en-US" sz="800" kern="1200" dirty="0"/>
        </a:p>
      </dsp:txBody>
      <dsp:txXfrm>
        <a:off x="3496865" y="11723"/>
        <a:ext cx="3064668" cy="230400"/>
      </dsp:txXfrm>
    </dsp:sp>
    <dsp:sp modelId="{082EF3B0-0C92-47BD-86B9-99B9DD481087}">
      <dsp:nvSpPr>
        <dsp:cNvPr id="0" name=""/>
        <dsp:cNvSpPr/>
      </dsp:nvSpPr>
      <dsp:spPr>
        <a:xfrm>
          <a:off x="3496865" y="242123"/>
          <a:ext cx="3064668" cy="3363997"/>
        </a:xfrm>
        <a:prstGeom prst="rect">
          <a:avLst/>
        </a:prstGeom>
        <a:solidFill>
          <a:schemeClr val="accent2">
            <a:tint val="40000"/>
            <a:alpha val="90000"/>
            <a:hueOff val="1638559"/>
            <a:satOff val="-21307"/>
            <a:lumOff val="-673"/>
            <a:alphaOff val="0"/>
          </a:schemeClr>
        </a:solidFill>
        <a:ln w="12700" cap="flat" cmpd="sng" algn="ctr">
          <a:solidFill>
            <a:schemeClr val="accent2">
              <a:tint val="40000"/>
              <a:alpha val="90000"/>
              <a:hueOff val="1638559"/>
              <a:satOff val="-21307"/>
              <a:lumOff val="-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57150" lvl="1" indent="-57150" algn="l" defTabSz="511175">
            <a:lnSpc>
              <a:spcPct val="90000"/>
            </a:lnSpc>
            <a:spcBef>
              <a:spcPct val="0"/>
            </a:spcBef>
            <a:spcAft>
              <a:spcPct val="15000"/>
            </a:spcAft>
            <a:buChar char="•"/>
          </a:pPr>
          <a:r>
            <a:rPr lang="en-IN" sz="1150" kern="1200" dirty="0"/>
            <a:t>Shri </a:t>
          </a:r>
          <a:r>
            <a:rPr lang="en-IN" sz="1150" kern="1200" dirty="0" err="1"/>
            <a:t>Raghavji</a:t>
          </a:r>
          <a:r>
            <a:rPr lang="en-IN" sz="1150" kern="1200" dirty="0"/>
            <a:t> Patel – Hon’ble Minister, Agriculture, Animal Husbandry, Cow Breeding and Fisheries, Government of Gujarat</a:t>
          </a:r>
          <a:endParaRPr lang="en-US" sz="1150" kern="1200" dirty="0"/>
        </a:p>
        <a:p>
          <a:pPr marL="57150" lvl="1" indent="-57150" algn="l" defTabSz="511175">
            <a:lnSpc>
              <a:spcPct val="90000"/>
            </a:lnSpc>
            <a:spcBef>
              <a:spcPct val="0"/>
            </a:spcBef>
            <a:spcAft>
              <a:spcPct val="15000"/>
            </a:spcAft>
            <a:buChar char="•"/>
          </a:pPr>
          <a:r>
            <a:rPr lang="en-IN" sz="1150" kern="1200" dirty="0"/>
            <a:t>Hon’ble Shri </a:t>
          </a:r>
          <a:r>
            <a:rPr lang="en-IN" sz="1150" kern="1200" dirty="0" err="1"/>
            <a:t>Parshottam</a:t>
          </a:r>
          <a:r>
            <a:rPr lang="en-IN" sz="1150" kern="1200" dirty="0"/>
            <a:t> </a:t>
          </a:r>
          <a:r>
            <a:rPr lang="en-IN" sz="1150" kern="1200" dirty="0" err="1"/>
            <a:t>Rupala</a:t>
          </a:r>
          <a:r>
            <a:rPr lang="en-IN" sz="1150" kern="1200" dirty="0"/>
            <a:t> – Hon’ble MP (Lok Sabha) &amp; Former Union Minister, Department of Fisheries, Animal Husbandry &amp; Dairying, Government of India</a:t>
          </a:r>
          <a:endParaRPr lang="en-US" sz="1150" kern="1200" dirty="0"/>
        </a:p>
        <a:p>
          <a:pPr marL="57150" lvl="1" indent="-57150" algn="l" defTabSz="511175">
            <a:lnSpc>
              <a:spcPct val="90000"/>
            </a:lnSpc>
            <a:spcBef>
              <a:spcPct val="0"/>
            </a:spcBef>
            <a:spcAft>
              <a:spcPct val="15000"/>
            </a:spcAft>
            <a:buChar char="•"/>
          </a:pPr>
          <a:r>
            <a:rPr lang="en-IN" sz="1150" kern="1200" dirty="0"/>
            <a:t>Hon’ble Shri Dilip Sanghani – Chairman, IFFCO &amp; GUJCOMASOL and Former Agriculture Minister, State of Gujarat</a:t>
          </a:r>
          <a:endParaRPr lang="en-US" sz="1150" kern="1200" dirty="0"/>
        </a:p>
        <a:p>
          <a:pPr marL="57150" lvl="1" indent="-57150" algn="l" defTabSz="511175">
            <a:lnSpc>
              <a:spcPct val="90000"/>
            </a:lnSpc>
            <a:spcBef>
              <a:spcPct val="0"/>
            </a:spcBef>
            <a:spcAft>
              <a:spcPct val="15000"/>
            </a:spcAft>
            <a:buChar char="•"/>
          </a:pPr>
          <a:r>
            <a:rPr lang="en-IN" sz="1150" kern="1200"/>
            <a:t>Dr. Anju Sharma, IAS – Additional Chief Secretary, Agriculture, Government of Gujarat</a:t>
          </a:r>
          <a:endParaRPr lang="en-US" sz="1150" kern="1200" dirty="0"/>
        </a:p>
        <a:p>
          <a:pPr marL="57150" lvl="1" indent="-57150" algn="l" defTabSz="511175">
            <a:lnSpc>
              <a:spcPct val="90000"/>
            </a:lnSpc>
            <a:spcBef>
              <a:spcPct val="0"/>
            </a:spcBef>
            <a:spcAft>
              <a:spcPct val="15000"/>
            </a:spcAft>
            <a:buChar char="•"/>
          </a:pPr>
          <a:r>
            <a:rPr lang="en-US" sz="1150" kern="1200" dirty="0"/>
            <a:t>Shri Sandeep Kumar, IAS - Secretary (Co-operation, Animal Husbandry, Cow Breeding &amp; Fisheries)</a:t>
          </a:r>
        </a:p>
        <a:p>
          <a:pPr marL="57150" lvl="1" indent="-57150" algn="l" defTabSz="511175">
            <a:lnSpc>
              <a:spcPct val="90000"/>
            </a:lnSpc>
            <a:spcBef>
              <a:spcPct val="0"/>
            </a:spcBef>
            <a:spcAft>
              <a:spcPct val="15000"/>
            </a:spcAft>
            <a:buChar char="•"/>
          </a:pPr>
          <a:r>
            <a:rPr lang="en-IN" sz="1150" kern="1200" dirty="0"/>
            <a:t>Dr. V. P. </a:t>
          </a:r>
          <a:r>
            <a:rPr lang="en-IN" sz="1150" kern="1200" dirty="0" err="1"/>
            <a:t>Chovatia</a:t>
          </a:r>
          <a:r>
            <a:rPr lang="en-IN" sz="1150" kern="1200" dirty="0"/>
            <a:t> -Vice </a:t>
          </a:r>
          <a:r>
            <a:rPr lang="en-IN" sz="1150" kern="1200" dirty="0" err="1"/>
            <a:t>Chancellor,Junagadh</a:t>
          </a:r>
          <a:r>
            <a:rPr lang="en-IN" sz="1150" kern="1200" dirty="0"/>
            <a:t> Agricultural University.</a:t>
          </a:r>
          <a:endParaRPr lang="en-US" sz="1150" kern="1200" dirty="0"/>
        </a:p>
      </dsp:txBody>
      <dsp:txXfrm>
        <a:off x="3496865" y="242123"/>
        <a:ext cx="3064668" cy="3363997"/>
      </dsp:txXfrm>
    </dsp:sp>
    <dsp:sp modelId="{75F0577E-D8AB-4A7F-9BE1-D7810D9BF4BC}">
      <dsp:nvSpPr>
        <dsp:cNvPr id="0" name=""/>
        <dsp:cNvSpPr/>
      </dsp:nvSpPr>
      <dsp:spPr>
        <a:xfrm>
          <a:off x="6990588" y="11723"/>
          <a:ext cx="3064668" cy="230400"/>
        </a:xfrm>
        <a:prstGeom prst="rect">
          <a:avLst/>
        </a:prstGeom>
        <a:solidFill>
          <a:schemeClr val="accent2">
            <a:hueOff val="2746340"/>
            <a:satOff val="-48808"/>
            <a:lumOff val="1569"/>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defRPr b="1"/>
          </a:pPr>
          <a:r>
            <a:rPr lang="en-IN" sz="800" b="1" kern="1200"/>
            <a:t>National &amp; International Experts</a:t>
          </a:r>
          <a:endParaRPr lang="en-US" sz="800" kern="1200"/>
        </a:p>
      </dsp:txBody>
      <dsp:txXfrm>
        <a:off x="6990588" y="11723"/>
        <a:ext cx="3064668" cy="230400"/>
      </dsp:txXfrm>
    </dsp:sp>
    <dsp:sp modelId="{78828A0A-32DC-4D35-A83D-0807AAC90769}">
      <dsp:nvSpPr>
        <dsp:cNvPr id="0" name=""/>
        <dsp:cNvSpPr/>
      </dsp:nvSpPr>
      <dsp:spPr>
        <a:xfrm>
          <a:off x="6990588" y="242123"/>
          <a:ext cx="3064668" cy="3363997"/>
        </a:xfrm>
        <a:prstGeom prst="rect">
          <a:avLst/>
        </a:prstGeom>
        <a:solidFill>
          <a:schemeClr val="accent2">
            <a:tint val="40000"/>
            <a:alpha val="90000"/>
            <a:hueOff val="3277117"/>
            <a:satOff val="-42615"/>
            <a:lumOff val="-1347"/>
            <a:alphaOff val="0"/>
          </a:schemeClr>
        </a:solidFill>
        <a:ln w="12700" cap="flat" cmpd="sng" algn="ctr">
          <a:solidFill>
            <a:schemeClr val="accent2">
              <a:tint val="40000"/>
              <a:alpha val="90000"/>
              <a:hueOff val="3277117"/>
              <a:satOff val="-42615"/>
              <a:lumOff val="-1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IN" sz="1100" kern="1200" dirty="0"/>
            <a:t>Prof. Ramesh Chand – Hon’ble Member, NITI Aayog, Government of India</a:t>
          </a:r>
          <a:endParaRPr lang="en-US" sz="1100" kern="1200" dirty="0"/>
        </a:p>
        <a:p>
          <a:pPr marL="57150" lvl="1" indent="-57150" algn="l" defTabSz="488950">
            <a:lnSpc>
              <a:spcPct val="90000"/>
            </a:lnSpc>
            <a:spcBef>
              <a:spcPct val="0"/>
            </a:spcBef>
            <a:spcAft>
              <a:spcPct val="15000"/>
            </a:spcAft>
            <a:buChar char="•"/>
          </a:pPr>
          <a:r>
            <a:rPr lang="en-IN" sz="1100" kern="1200" dirty="0"/>
            <a:t>Dr. V. K. Saraswat – Member, NITI Aayog &amp; Chancellor, Jawaharlal Nehru University</a:t>
          </a:r>
          <a:endParaRPr lang="en-US" sz="1100" kern="1200" dirty="0"/>
        </a:p>
        <a:p>
          <a:pPr marL="57150" lvl="1" indent="-57150" algn="l" defTabSz="488950">
            <a:lnSpc>
              <a:spcPct val="90000"/>
            </a:lnSpc>
            <a:spcBef>
              <a:spcPct val="0"/>
            </a:spcBef>
            <a:spcAft>
              <a:spcPct val="15000"/>
            </a:spcAft>
            <a:buChar char="•"/>
          </a:pPr>
          <a:r>
            <a:rPr lang="en-IN" sz="1100" kern="1200" dirty="0"/>
            <a:t>Dr. Neelam Patel – Senior Adviser (Agriculture), NITI Aayog</a:t>
          </a:r>
          <a:endParaRPr lang="en-US" sz="1100" kern="1200" dirty="0"/>
        </a:p>
        <a:p>
          <a:pPr marL="57150" lvl="1" indent="-57150" algn="l" defTabSz="488950">
            <a:lnSpc>
              <a:spcPct val="90000"/>
            </a:lnSpc>
            <a:spcBef>
              <a:spcPct val="0"/>
            </a:spcBef>
            <a:spcAft>
              <a:spcPct val="15000"/>
            </a:spcAft>
            <a:buChar char="•"/>
          </a:pPr>
          <a:r>
            <a:rPr lang="en-IN" sz="1100" kern="1200" dirty="0"/>
            <a:t>V. V. </a:t>
          </a:r>
          <a:r>
            <a:rPr lang="en-IN" sz="1100" kern="1200" dirty="0" err="1"/>
            <a:t>Sadamate</a:t>
          </a:r>
          <a:r>
            <a:rPr lang="en-IN" sz="1100" kern="1200" dirty="0"/>
            <a:t> – Former Advisor (Agriculture), Planning Commission, Government of India</a:t>
          </a:r>
          <a:endParaRPr lang="en-US" sz="1100" kern="1200" dirty="0"/>
        </a:p>
        <a:p>
          <a:pPr marL="57150" lvl="1" indent="-57150" algn="l" defTabSz="488950">
            <a:lnSpc>
              <a:spcPct val="90000"/>
            </a:lnSpc>
            <a:spcBef>
              <a:spcPct val="0"/>
            </a:spcBef>
            <a:spcAft>
              <a:spcPct val="15000"/>
            </a:spcAft>
            <a:buChar char="•"/>
          </a:pPr>
          <a:r>
            <a:rPr lang="en-IN" sz="1100" kern="1200"/>
            <a:t>Sanjay Deshmukh – Professor &amp; Head, Life Sciences, Mumbai University</a:t>
          </a:r>
          <a:endParaRPr lang="en-US" sz="1100" kern="1200" dirty="0"/>
        </a:p>
        <a:p>
          <a:pPr marL="57150" lvl="1" indent="-57150" algn="l" defTabSz="488950">
            <a:lnSpc>
              <a:spcPct val="90000"/>
            </a:lnSpc>
            <a:spcBef>
              <a:spcPct val="0"/>
            </a:spcBef>
            <a:spcAft>
              <a:spcPct val="15000"/>
            </a:spcAft>
            <a:buChar char="•"/>
          </a:pPr>
          <a:r>
            <a:rPr lang="en-IN" sz="1100" kern="1200" dirty="0"/>
            <a:t>Prof. O. S. Mbuya – Director, </a:t>
          </a:r>
          <a:r>
            <a:rPr lang="en-IN" sz="1100" kern="1200" dirty="0" err="1"/>
            <a:t>Center</a:t>
          </a:r>
          <a:r>
            <a:rPr lang="en-IN" sz="1100" kern="1200" dirty="0"/>
            <a:t> for Water &amp; Climate Institute, Florida A&amp;M </a:t>
          </a:r>
          <a:r>
            <a:rPr lang="en-IN" sz="1100" kern="1200" dirty="0" err="1"/>
            <a:t>University,USA</a:t>
          </a:r>
          <a:endParaRPr lang="en-US" sz="1100" kern="1200" dirty="0"/>
        </a:p>
        <a:p>
          <a:pPr marL="57150" lvl="1" indent="-57150" algn="l" defTabSz="488950">
            <a:lnSpc>
              <a:spcPct val="90000"/>
            </a:lnSpc>
            <a:spcBef>
              <a:spcPct val="0"/>
            </a:spcBef>
            <a:spcAft>
              <a:spcPct val="15000"/>
            </a:spcAft>
            <a:buChar char="•"/>
          </a:pPr>
          <a:r>
            <a:rPr lang="en-IN" sz="1100" kern="1200" dirty="0"/>
            <a:t>Mr. Geoffrey </a:t>
          </a:r>
          <a:r>
            <a:rPr lang="en-IN" sz="1100" kern="1200" dirty="0" err="1"/>
            <a:t>Kirenga</a:t>
          </a:r>
          <a:r>
            <a:rPr lang="en-IN" sz="1100" kern="1200" dirty="0"/>
            <a:t> – CEO, SAGCOT Centre Ltd., Tanzania</a:t>
          </a:r>
          <a:endParaRPr lang="en-US" sz="1100" kern="1200" dirty="0"/>
        </a:p>
        <a:p>
          <a:pPr marL="57150" lvl="1" indent="-57150" algn="l" defTabSz="488950">
            <a:lnSpc>
              <a:spcPct val="90000"/>
            </a:lnSpc>
            <a:spcBef>
              <a:spcPct val="0"/>
            </a:spcBef>
            <a:spcAft>
              <a:spcPct val="15000"/>
            </a:spcAft>
            <a:buChar char="•"/>
          </a:pPr>
          <a:r>
            <a:rPr lang="en-IN" sz="1100" kern="1200"/>
            <a:t>Dr. Keshav Nayak – Former Director General, DRDO, Bangalore</a:t>
          </a:r>
          <a:endParaRPr lang="en-US" sz="1100" kern="1200" dirty="0"/>
        </a:p>
        <a:p>
          <a:pPr marL="57150" lvl="1" indent="-57150" algn="l" defTabSz="488950">
            <a:lnSpc>
              <a:spcPct val="90000"/>
            </a:lnSpc>
            <a:spcBef>
              <a:spcPct val="0"/>
            </a:spcBef>
            <a:spcAft>
              <a:spcPct val="15000"/>
            </a:spcAft>
            <a:buChar char="•"/>
          </a:pPr>
          <a:r>
            <a:rPr lang="en-IN" sz="1100" kern="1200" dirty="0"/>
            <a:t>Dr. S. S. Kalamkar – Director &amp; Professor, </a:t>
          </a:r>
          <a:r>
            <a:rPr lang="en-IN" sz="1100" kern="1200" dirty="0" err="1"/>
            <a:t>Agro</a:t>
          </a:r>
          <a:r>
            <a:rPr lang="en-IN" sz="1100" kern="1200" dirty="0"/>
            <a:t>-Economic Research Centre for Gujarat</a:t>
          </a:r>
          <a:endParaRPr lang="en-US" sz="1100" kern="1200" dirty="0"/>
        </a:p>
      </dsp:txBody>
      <dsp:txXfrm>
        <a:off x="6990588" y="242123"/>
        <a:ext cx="3064668" cy="33639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F5595-3ED6-4213-8C66-8F9187B0B817}">
      <dsp:nvSpPr>
        <dsp:cNvPr id="0" name=""/>
        <dsp:cNvSpPr/>
      </dsp:nvSpPr>
      <dsp:spPr>
        <a:xfrm>
          <a:off x="5573" y="1509129"/>
          <a:ext cx="2136470" cy="79831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IN" sz="1300" b="1" kern="1200" dirty="0"/>
            <a:t>Amreli </a:t>
          </a:r>
          <a:br>
            <a:rPr lang="en-IN" sz="1300" b="1" kern="1200" dirty="0"/>
          </a:br>
          <a:r>
            <a:rPr lang="en-IN" sz="1300" b="1" kern="1200" dirty="0" err="1"/>
            <a:t>Shilpaben</a:t>
          </a:r>
          <a:r>
            <a:rPr lang="en-IN" sz="1300" b="1" kern="1200" dirty="0"/>
            <a:t> </a:t>
          </a:r>
          <a:r>
            <a:rPr lang="en-IN" sz="1300" b="1" kern="1200" dirty="0" err="1"/>
            <a:t>Bharatbhai</a:t>
          </a:r>
          <a:r>
            <a:rPr lang="en-IN" sz="1300" b="1" kern="1200" dirty="0"/>
            <a:t> </a:t>
          </a:r>
          <a:r>
            <a:rPr lang="en-IN" sz="1300" b="1" kern="1200" dirty="0" err="1"/>
            <a:t>Radadiya</a:t>
          </a:r>
          <a:endParaRPr lang="en-US" sz="1300" kern="1200" dirty="0"/>
        </a:p>
      </dsp:txBody>
      <dsp:txXfrm>
        <a:off x="5573" y="1509129"/>
        <a:ext cx="2136470" cy="798316"/>
      </dsp:txXfrm>
    </dsp:sp>
    <dsp:sp modelId="{77BEE640-A35E-445B-82B6-0CDB4E86AA5B}">
      <dsp:nvSpPr>
        <dsp:cNvPr id="0" name=""/>
        <dsp:cNvSpPr/>
      </dsp:nvSpPr>
      <dsp:spPr>
        <a:xfrm>
          <a:off x="5573" y="2307445"/>
          <a:ext cx="2136470" cy="20072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kern="1200" dirty="0"/>
            <a:t>Trained under ONGC–NCCSD project.</a:t>
          </a:r>
          <a:endParaRPr lang="en-US" sz="1300" kern="1200" dirty="0"/>
        </a:p>
        <a:p>
          <a:pPr marL="114300" lvl="1" indent="-114300" algn="l" defTabSz="577850">
            <a:lnSpc>
              <a:spcPct val="90000"/>
            </a:lnSpc>
            <a:spcBef>
              <a:spcPct val="0"/>
            </a:spcBef>
            <a:spcAft>
              <a:spcPct val="15000"/>
            </a:spcAft>
            <a:buChar char="•"/>
          </a:pPr>
          <a:r>
            <a:rPr lang="en-IN" sz="1300" kern="1200" dirty="0"/>
            <a:t>Started </a:t>
          </a:r>
          <a:r>
            <a:rPr lang="en-IN" sz="1300" b="1" kern="1200" dirty="0"/>
            <a:t>home enterprise</a:t>
          </a:r>
          <a:r>
            <a:rPr lang="en-IN" sz="1300" kern="1200" dirty="0"/>
            <a:t> making </a:t>
          </a:r>
          <a:r>
            <a:rPr lang="en-IN" sz="1300" kern="1200" dirty="0" err="1"/>
            <a:t>papad</a:t>
          </a:r>
          <a:r>
            <a:rPr lang="en-IN" sz="1300" kern="1200" dirty="0"/>
            <a:t>, wafers, pickles, and ghee.</a:t>
          </a:r>
          <a:endParaRPr lang="en-US" sz="1300" kern="1200" dirty="0"/>
        </a:p>
        <a:p>
          <a:pPr marL="114300" lvl="1" indent="-114300" algn="l" defTabSz="577850">
            <a:lnSpc>
              <a:spcPct val="90000"/>
            </a:lnSpc>
            <a:spcBef>
              <a:spcPct val="0"/>
            </a:spcBef>
            <a:spcAft>
              <a:spcPct val="15000"/>
            </a:spcAft>
            <a:buChar char="•"/>
          </a:pPr>
          <a:r>
            <a:rPr lang="en-IN" sz="1300" kern="1200" dirty="0"/>
            <a:t>Earns regular income and is a </a:t>
          </a:r>
          <a:r>
            <a:rPr lang="en-IN" sz="1300" b="1" kern="1200" dirty="0"/>
            <a:t>leader among women groups</a:t>
          </a:r>
          <a:r>
            <a:rPr lang="en-IN" sz="1300" kern="1200" dirty="0"/>
            <a:t>.</a:t>
          </a:r>
          <a:endParaRPr lang="en-US" sz="1300" kern="1200" dirty="0"/>
        </a:p>
      </dsp:txBody>
      <dsp:txXfrm>
        <a:off x="5573" y="2307445"/>
        <a:ext cx="2136470" cy="2007281"/>
      </dsp:txXfrm>
    </dsp:sp>
    <dsp:sp modelId="{BA1BCD7C-A90C-43C0-900D-D0693B15B319}">
      <dsp:nvSpPr>
        <dsp:cNvPr id="0" name=""/>
        <dsp:cNvSpPr/>
      </dsp:nvSpPr>
      <dsp:spPr>
        <a:xfrm>
          <a:off x="2441149" y="1509129"/>
          <a:ext cx="2136470" cy="798316"/>
        </a:xfrm>
        <a:prstGeom prst="rect">
          <a:avLst/>
        </a:prstGeom>
        <a:solidFill>
          <a:schemeClr val="accent2">
            <a:hueOff val="686585"/>
            <a:satOff val="-12202"/>
            <a:lumOff val="392"/>
            <a:alphaOff val="0"/>
          </a:schemeClr>
        </a:solidFill>
        <a:ln w="12700" cap="flat" cmpd="sng" algn="ctr">
          <a:solidFill>
            <a:schemeClr val="accent2">
              <a:hueOff val="686585"/>
              <a:satOff val="-12202"/>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IN" sz="1300" b="1" kern="1200" dirty="0"/>
            <a:t>Bharuch </a:t>
          </a:r>
          <a:br>
            <a:rPr lang="en-IN" sz="1300" b="1" kern="1200" dirty="0"/>
          </a:br>
          <a:r>
            <a:rPr lang="en-IN" sz="1300" b="1" kern="1200" dirty="0"/>
            <a:t>Nahar Women Group (</a:t>
          </a:r>
          <a:r>
            <a:rPr lang="en-IN" sz="1300" b="1" kern="1200" dirty="0" err="1"/>
            <a:t>Ramilaben</a:t>
          </a:r>
          <a:r>
            <a:rPr lang="en-IN" sz="1300" b="1" kern="1200" dirty="0"/>
            <a:t>, </a:t>
          </a:r>
          <a:r>
            <a:rPr lang="en-IN" sz="1300" b="1" kern="1200" dirty="0" err="1"/>
            <a:t>Nayanaben</a:t>
          </a:r>
          <a:r>
            <a:rPr lang="en-IN" sz="1300" b="1" kern="1200" dirty="0"/>
            <a:t>, </a:t>
          </a:r>
          <a:r>
            <a:rPr lang="en-IN" sz="1300" b="1" kern="1200" dirty="0" err="1"/>
            <a:t>Parvatiben</a:t>
          </a:r>
          <a:r>
            <a:rPr lang="en-IN" sz="1300" b="1" kern="1200" dirty="0"/>
            <a:t>, Jayaben)</a:t>
          </a:r>
          <a:endParaRPr lang="en-US" sz="1300" kern="1200" dirty="0"/>
        </a:p>
      </dsp:txBody>
      <dsp:txXfrm>
        <a:off x="2441149" y="1509129"/>
        <a:ext cx="2136470" cy="798316"/>
      </dsp:txXfrm>
    </dsp:sp>
    <dsp:sp modelId="{72EF03F0-0533-45C4-9819-4509BB52EC0B}">
      <dsp:nvSpPr>
        <dsp:cNvPr id="0" name=""/>
        <dsp:cNvSpPr/>
      </dsp:nvSpPr>
      <dsp:spPr>
        <a:xfrm>
          <a:off x="2441149" y="2307445"/>
          <a:ext cx="2136470" cy="2007281"/>
        </a:xfrm>
        <a:prstGeom prst="rect">
          <a:avLst/>
        </a:prstGeom>
        <a:solidFill>
          <a:schemeClr val="accent2">
            <a:tint val="40000"/>
            <a:alpha val="90000"/>
            <a:hueOff val="819279"/>
            <a:satOff val="-10654"/>
            <a:lumOff val="-337"/>
            <a:alphaOff val="0"/>
          </a:schemeClr>
        </a:solidFill>
        <a:ln w="12700" cap="flat" cmpd="sng" algn="ctr">
          <a:solidFill>
            <a:schemeClr val="accent2">
              <a:tint val="40000"/>
              <a:alpha val="90000"/>
              <a:hueOff val="819279"/>
              <a:satOff val="-10654"/>
              <a:lumOff val="-3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kern="1200" dirty="0"/>
            <a:t>Started </a:t>
          </a:r>
          <a:r>
            <a:rPr lang="en-IN" sz="1300" b="1" kern="1200" dirty="0"/>
            <a:t>natural herbal soap making unit</a:t>
          </a:r>
          <a:r>
            <a:rPr lang="en-IN" sz="1300" kern="1200" dirty="0"/>
            <a:t> after training.</a:t>
          </a:r>
          <a:endParaRPr lang="en-US" sz="1300" kern="1200" dirty="0"/>
        </a:p>
        <a:p>
          <a:pPr marL="114300" lvl="1" indent="-114300" algn="l" defTabSz="577850">
            <a:lnSpc>
              <a:spcPct val="90000"/>
            </a:lnSpc>
            <a:spcBef>
              <a:spcPct val="0"/>
            </a:spcBef>
            <a:spcAft>
              <a:spcPct val="15000"/>
            </a:spcAft>
            <a:buChar char="•"/>
          </a:pPr>
          <a:r>
            <a:rPr lang="en-IN" sz="1300" kern="1200"/>
            <a:t>Use farm-based ingredients like neem, aloe vera &amp; tulsi.</a:t>
          </a:r>
          <a:endParaRPr lang="en-US" sz="1300" kern="1200"/>
        </a:p>
        <a:p>
          <a:pPr marL="114300" lvl="1" indent="-114300" algn="l" defTabSz="577850">
            <a:lnSpc>
              <a:spcPct val="90000"/>
            </a:lnSpc>
            <a:spcBef>
              <a:spcPct val="0"/>
            </a:spcBef>
            <a:spcAft>
              <a:spcPct val="15000"/>
            </a:spcAft>
            <a:buChar char="•"/>
          </a:pPr>
          <a:r>
            <a:rPr lang="en-IN" sz="1300" kern="1200" dirty="0"/>
            <a:t>Their eco-friendly soaps are now in </a:t>
          </a:r>
          <a:r>
            <a:rPr lang="en-IN" sz="1300" b="1" kern="1200" dirty="0"/>
            <a:t>demand locally &amp; nearby villages</a:t>
          </a:r>
          <a:r>
            <a:rPr lang="en-IN" sz="1300" kern="1200" dirty="0"/>
            <a:t>.</a:t>
          </a:r>
          <a:endParaRPr lang="en-US" sz="1300" kern="1200" dirty="0"/>
        </a:p>
      </dsp:txBody>
      <dsp:txXfrm>
        <a:off x="2441149" y="2307445"/>
        <a:ext cx="2136470" cy="2007281"/>
      </dsp:txXfrm>
    </dsp:sp>
    <dsp:sp modelId="{FFE43B3E-DE99-43DF-BF90-AA1011AB6F0C}">
      <dsp:nvSpPr>
        <dsp:cNvPr id="0" name=""/>
        <dsp:cNvSpPr/>
      </dsp:nvSpPr>
      <dsp:spPr>
        <a:xfrm>
          <a:off x="4876725" y="1509129"/>
          <a:ext cx="2136470" cy="798316"/>
        </a:xfrm>
        <a:prstGeom prst="rect">
          <a:avLst/>
        </a:prstGeom>
        <a:solidFill>
          <a:schemeClr val="accent2">
            <a:hueOff val="1373170"/>
            <a:satOff val="-24404"/>
            <a:lumOff val="785"/>
            <a:alphaOff val="0"/>
          </a:schemeClr>
        </a:solidFill>
        <a:ln w="12700" cap="flat" cmpd="sng" algn="ctr">
          <a:solidFill>
            <a:schemeClr val="accent2">
              <a:hueOff val="1373170"/>
              <a:satOff val="-24404"/>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IN" sz="1300" b="1" kern="1200" dirty="0"/>
            <a:t>Bhavnagar </a:t>
          </a:r>
        </a:p>
        <a:p>
          <a:pPr marL="0" lvl="0" indent="0" algn="ctr" defTabSz="577850">
            <a:lnSpc>
              <a:spcPct val="90000"/>
            </a:lnSpc>
            <a:spcBef>
              <a:spcPct val="0"/>
            </a:spcBef>
            <a:spcAft>
              <a:spcPct val="35000"/>
            </a:spcAft>
            <a:buNone/>
          </a:pPr>
          <a:r>
            <a:rPr lang="en-IN" sz="1300" b="1" kern="1200" dirty="0" err="1"/>
            <a:t>Mamataben</a:t>
          </a:r>
          <a:r>
            <a:rPr lang="en-IN" sz="1300" b="1" kern="1200" dirty="0"/>
            <a:t> </a:t>
          </a:r>
          <a:r>
            <a:rPr lang="en-IN" sz="1300" b="1" kern="1200" dirty="0" err="1"/>
            <a:t>Juvanbhai</a:t>
          </a:r>
          <a:r>
            <a:rPr lang="en-IN" sz="1300" b="1" kern="1200" dirty="0"/>
            <a:t> </a:t>
          </a:r>
          <a:r>
            <a:rPr lang="en-IN" sz="1300" b="1" kern="1200" dirty="0" err="1"/>
            <a:t>Dodhiya</a:t>
          </a:r>
          <a:endParaRPr lang="en-US" sz="1300" kern="1200" dirty="0"/>
        </a:p>
      </dsp:txBody>
      <dsp:txXfrm>
        <a:off x="4876725" y="1509129"/>
        <a:ext cx="2136470" cy="798316"/>
      </dsp:txXfrm>
    </dsp:sp>
    <dsp:sp modelId="{87CB7481-88E2-4BC3-A79C-82C49AD75293}">
      <dsp:nvSpPr>
        <dsp:cNvPr id="0" name=""/>
        <dsp:cNvSpPr/>
      </dsp:nvSpPr>
      <dsp:spPr>
        <a:xfrm>
          <a:off x="4876725" y="2307445"/>
          <a:ext cx="2136470" cy="2007281"/>
        </a:xfrm>
        <a:prstGeom prst="rect">
          <a:avLst/>
        </a:prstGeom>
        <a:solidFill>
          <a:schemeClr val="accent2">
            <a:tint val="40000"/>
            <a:alpha val="90000"/>
            <a:hueOff val="1638559"/>
            <a:satOff val="-21307"/>
            <a:lumOff val="-673"/>
            <a:alphaOff val="0"/>
          </a:schemeClr>
        </a:solidFill>
        <a:ln w="12700" cap="flat" cmpd="sng" algn="ctr">
          <a:solidFill>
            <a:schemeClr val="accent2">
              <a:tint val="40000"/>
              <a:alpha val="90000"/>
              <a:hueOff val="1638559"/>
              <a:satOff val="-21307"/>
              <a:lumOff val="-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kern="1200"/>
            <a:t>Switched to </a:t>
          </a:r>
          <a:r>
            <a:rPr lang="en-IN" sz="1300" b="1" kern="1200"/>
            <a:t>natural onion farming</a:t>
          </a:r>
          <a:r>
            <a:rPr lang="en-IN" sz="1300" kern="1200"/>
            <a:t> on 1.5 vigha land.</a:t>
          </a:r>
          <a:endParaRPr lang="en-US" sz="1300" kern="1200"/>
        </a:p>
        <a:p>
          <a:pPr marL="114300" lvl="1" indent="-114300" algn="l" defTabSz="577850">
            <a:lnSpc>
              <a:spcPct val="90000"/>
            </a:lnSpc>
            <a:spcBef>
              <a:spcPct val="0"/>
            </a:spcBef>
            <a:spcAft>
              <a:spcPct val="15000"/>
            </a:spcAft>
            <a:buChar char="•"/>
          </a:pPr>
          <a:r>
            <a:rPr lang="en-IN" sz="1300" kern="1200" dirty="0"/>
            <a:t>Yield increased from </a:t>
          </a:r>
          <a:r>
            <a:rPr lang="en-IN" sz="1300" b="1" kern="1200" dirty="0"/>
            <a:t>300 to 410 </a:t>
          </a:r>
          <a:r>
            <a:rPr lang="en-IN" sz="1300" b="1" kern="1200" dirty="0" err="1"/>
            <a:t>mann</a:t>
          </a:r>
          <a:r>
            <a:rPr lang="en-IN" sz="1300" kern="1200" dirty="0"/>
            <a:t>.</a:t>
          </a:r>
          <a:endParaRPr lang="en-US" sz="1300" kern="1200" dirty="0"/>
        </a:p>
        <a:p>
          <a:pPr marL="114300" lvl="1" indent="-114300" algn="l" defTabSz="577850">
            <a:lnSpc>
              <a:spcPct val="90000"/>
            </a:lnSpc>
            <a:spcBef>
              <a:spcPct val="0"/>
            </a:spcBef>
            <a:spcAft>
              <a:spcPct val="15000"/>
            </a:spcAft>
            <a:buChar char="•"/>
          </a:pPr>
          <a:r>
            <a:rPr lang="en-IN" sz="1300" kern="1200"/>
            <a:t>Reduced chemical costs, improved income, and became a </a:t>
          </a:r>
          <a:r>
            <a:rPr lang="en-IN" sz="1300" b="1" kern="1200"/>
            <a:t>confident community leader</a:t>
          </a:r>
          <a:r>
            <a:rPr lang="en-IN" sz="1300" kern="1200"/>
            <a:t>.</a:t>
          </a:r>
          <a:endParaRPr lang="en-US" sz="1300" kern="1200"/>
        </a:p>
      </dsp:txBody>
      <dsp:txXfrm>
        <a:off x="4876725" y="2307445"/>
        <a:ext cx="2136470" cy="2007281"/>
      </dsp:txXfrm>
    </dsp:sp>
    <dsp:sp modelId="{32D52941-5AF6-4522-B319-FBEFC034A028}">
      <dsp:nvSpPr>
        <dsp:cNvPr id="0" name=""/>
        <dsp:cNvSpPr/>
      </dsp:nvSpPr>
      <dsp:spPr>
        <a:xfrm>
          <a:off x="7312301" y="1509129"/>
          <a:ext cx="2136470" cy="798316"/>
        </a:xfrm>
        <a:prstGeom prst="rect">
          <a:avLst/>
        </a:prstGeom>
        <a:solidFill>
          <a:schemeClr val="accent2">
            <a:hueOff val="2059755"/>
            <a:satOff val="-36606"/>
            <a:lumOff val="1177"/>
            <a:alphaOff val="0"/>
          </a:schemeClr>
        </a:solidFill>
        <a:ln w="12700" cap="flat" cmpd="sng" algn="ctr">
          <a:solidFill>
            <a:schemeClr val="accent2">
              <a:hueOff val="2059755"/>
              <a:satOff val="-36606"/>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IN" sz="1300" b="1" kern="1200" dirty="0"/>
            <a:t>Navsari </a:t>
          </a:r>
        </a:p>
        <a:p>
          <a:pPr marL="0" lvl="0" indent="0" algn="ctr" defTabSz="577850">
            <a:lnSpc>
              <a:spcPct val="90000"/>
            </a:lnSpc>
            <a:spcBef>
              <a:spcPct val="0"/>
            </a:spcBef>
            <a:spcAft>
              <a:spcPct val="35000"/>
            </a:spcAft>
            <a:buNone/>
          </a:pPr>
          <a:r>
            <a:rPr lang="en-IN" sz="1300" b="1" kern="1200" dirty="0" err="1"/>
            <a:t>Rinaben</a:t>
          </a:r>
          <a:r>
            <a:rPr lang="en-IN" sz="1300" b="1" kern="1200" dirty="0"/>
            <a:t> </a:t>
          </a:r>
          <a:r>
            <a:rPr lang="en-IN" sz="1300" b="1" kern="1200" dirty="0" err="1"/>
            <a:t>Chetanbhai</a:t>
          </a:r>
          <a:r>
            <a:rPr lang="en-IN" sz="1300" b="1" kern="1200" dirty="0"/>
            <a:t> Patel</a:t>
          </a:r>
          <a:endParaRPr lang="en-US" sz="1300" kern="1200" dirty="0"/>
        </a:p>
      </dsp:txBody>
      <dsp:txXfrm>
        <a:off x="7312301" y="1509129"/>
        <a:ext cx="2136470" cy="798316"/>
      </dsp:txXfrm>
    </dsp:sp>
    <dsp:sp modelId="{0B9791AB-E59C-4642-9BA7-39449359DDE6}">
      <dsp:nvSpPr>
        <dsp:cNvPr id="0" name=""/>
        <dsp:cNvSpPr/>
      </dsp:nvSpPr>
      <dsp:spPr>
        <a:xfrm>
          <a:off x="7312301" y="2307445"/>
          <a:ext cx="2136470" cy="2007281"/>
        </a:xfrm>
        <a:prstGeom prst="rect">
          <a:avLst/>
        </a:prstGeom>
        <a:solidFill>
          <a:schemeClr val="accent2">
            <a:tint val="40000"/>
            <a:alpha val="90000"/>
            <a:hueOff val="2457838"/>
            <a:satOff val="-31961"/>
            <a:lumOff val="-1010"/>
            <a:alphaOff val="0"/>
          </a:schemeClr>
        </a:solidFill>
        <a:ln w="12700" cap="flat" cmpd="sng" algn="ctr">
          <a:solidFill>
            <a:schemeClr val="accent2">
              <a:tint val="40000"/>
              <a:alpha val="90000"/>
              <a:hueOff val="2457838"/>
              <a:satOff val="-31961"/>
              <a:lumOff val="-10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kern="1200"/>
            <a:t>Civil engineer turned entrepreneur.</a:t>
          </a:r>
          <a:endParaRPr lang="en-US" sz="1300" kern="1200"/>
        </a:p>
        <a:p>
          <a:pPr marL="114300" lvl="1" indent="-114300" algn="l" defTabSz="577850">
            <a:lnSpc>
              <a:spcPct val="90000"/>
            </a:lnSpc>
            <a:spcBef>
              <a:spcPct val="0"/>
            </a:spcBef>
            <a:spcAft>
              <a:spcPct val="15000"/>
            </a:spcAft>
            <a:buChar char="•"/>
          </a:pPr>
          <a:r>
            <a:rPr lang="en-IN" sz="1300" kern="1200"/>
            <a:t>Runs a </a:t>
          </a:r>
          <a:r>
            <a:rPr lang="en-IN" sz="1300" b="1" kern="1200"/>
            <a:t>beauty parlour and garment shop</a:t>
          </a:r>
          <a:r>
            <a:rPr lang="en-IN" sz="1300" kern="1200"/>
            <a:t>, providing jobs to other women.</a:t>
          </a:r>
          <a:endParaRPr lang="en-US" sz="1300" kern="1200"/>
        </a:p>
        <a:p>
          <a:pPr marL="114300" lvl="1" indent="-114300" algn="l" defTabSz="577850">
            <a:lnSpc>
              <a:spcPct val="90000"/>
            </a:lnSpc>
            <a:spcBef>
              <a:spcPct val="0"/>
            </a:spcBef>
            <a:spcAft>
              <a:spcPct val="15000"/>
            </a:spcAft>
            <a:buChar char="•"/>
          </a:pPr>
          <a:r>
            <a:rPr lang="en-IN" sz="1300" kern="1200" dirty="0"/>
            <a:t>Example of </a:t>
          </a:r>
          <a:r>
            <a:rPr lang="en-IN" sz="1300" b="1" kern="1200" dirty="0"/>
            <a:t>educated women leading rural entrepreneurship</a:t>
          </a:r>
          <a:r>
            <a:rPr lang="en-IN" sz="1300" kern="1200" dirty="0"/>
            <a:t>.</a:t>
          </a:r>
          <a:endParaRPr lang="en-US" sz="1300" kern="1200" dirty="0"/>
        </a:p>
      </dsp:txBody>
      <dsp:txXfrm>
        <a:off x="7312301" y="2307445"/>
        <a:ext cx="2136470" cy="2007281"/>
      </dsp:txXfrm>
    </dsp:sp>
    <dsp:sp modelId="{EABFC88E-C562-4DD2-9427-B84EE8980CA9}">
      <dsp:nvSpPr>
        <dsp:cNvPr id="0" name=""/>
        <dsp:cNvSpPr/>
      </dsp:nvSpPr>
      <dsp:spPr>
        <a:xfrm>
          <a:off x="9747877" y="1509129"/>
          <a:ext cx="2136470" cy="798316"/>
        </a:xfrm>
        <a:prstGeom prst="rect">
          <a:avLst/>
        </a:prstGeom>
        <a:solidFill>
          <a:schemeClr val="accent2">
            <a:hueOff val="2746340"/>
            <a:satOff val="-48808"/>
            <a:lumOff val="1569"/>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IN" sz="1300" b="1" kern="1200" dirty="0"/>
            <a:t>Kutch </a:t>
          </a:r>
        </a:p>
        <a:p>
          <a:pPr marL="0" lvl="0" indent="0" algn="ctr" defTabSz="577850">
            <a:lnSpc>
              <a:spcPct val="90000"/>
            </a:lnSpc>
            <a:spcBef>
              <a:spcPct val="0"/>
            </a:spcBef>
            <a:spcAft>
              <a:spcPct val="35000"/>
            </a:spcAft>
            <a:buNone/>
          </a:pPr>
          <a:r>
            <a:rPr lang="en-IN" sz="1300" b="1" kern="1200" dirty="0" err="1"/>
            <a:t>Manjulaben</a:t>
          </a:r>
          <a:r>
            <a:rPr lang="en-IN" sz="1300" b="1" kern="1200" dirty="0"/>
            <a:t> Harilal </a:t>
          </a:r>
          <a:r>
            <a:rPr lang="en-IN" sz="1300" b="1" kern="1200" dirty="0" err="1"/>
            <a:t>Mawani</a:t>
          </a:r>
          <a:endParaRPr lang="en-US" sz="1300" kern="1200" dirty="0"/>
        </a:p>
      </dsp:txBody>
      <dsp:txXfrm>
        <a:off x="9747877" y="1509129"/>
        <a:ext cx="2136470" cy="798316"/>
      </dsp:txXfrm>
    </dsp:sp>
    <dsp:sp modelId="{AB4E57D2-CBF1-4120-BF6C-B08B1BF36B01}">
      <dsp:nvSpPr>
        <dsp:cNvPr id="0" name=""/>
        <dsp:cNvSpPr/>
      </dsp:nvSpPr>
      <dsp:spPr>
        <a:xfrm>
          <a:off x="9747877" y="2307445"/>
          <a:ext cx="2136470" cy="2007281"/>
        </a:xfrm>
        <a:prstGeom prst="rect">
          <a:avLst/>
        </a:prstGeom>
        <a:solidFill>
          <a:schemeClr val="accent2">
            <a:tint val="40000"/>
            <a:alpha val="90000"/>
            <a:hueOff val="3277117"/>
            <a:satOff val="-42615"/>
            <a:lumOff val="-1347"/>
            <a:alphaOff val="0"/>
          </a:schemeClr>
        </a:solidFill>
        <a:ln w="12700" cap="flat" cmpd="sng" algn="ctr">
          <a:solidFill>
            <a:schemeClr val="accent2">
              <a:tint val="40000"/>
              <a:alpha val="90000"/>
              <a:hueOff val="3277117"/>
              <a:satOff val="-42615"/>
              <a:lumOff val="-1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IN" sz="1300" kern="1200"/>
            <a:t>Adopted </a:t>
          </a:r>
          <a:r>
            <a:rPr lang="en-IN" sz="1300" b="1" kern="1200"/>
            <a:t>natural animal husbandry &amp; farming</a:t>
          </a:r>
          <a:r>
            <a:rPr lang="en-IN" sz="1300" kern="1200"/>
            <a:t>.</a:t>
          </a:r>
          <a:endParaRPr lang="en-US" sz="1300" kern="1200"/>
        </a:p>
        <a:p>
          <a:pPr marL="114300" lvl="1" indent="-114300" algn="l" defTabSz="577850">
            <a:lnSpc>
              <a:spcPct val="90000"/>
            </a:lnSpc>
            <a:spcBef>
              <a:spcPct val="0"/>
            </a:spcBef>
            <a:spcAft>
              <a:spcPct val="15000"/>
            </a:spcAft>
            <a:buChar char="•"/>
          </a:pPr>
          <a:r>
            <a:rPr lang="en-IN" sz="1300" kern="1200" dirty="0"/>
            <a:t>Reduced costs by </a:t>
          </a:r>
          <a:r>
            <a:rPr lang="en-IN" sz="1300" b="1" kern="1200" dirty="0"/>
            <a:t>25%</a:t>
          </a:r>
          <a:r>
            <a:rPr lang="en-IN" sz="1300" kern="1200" dirty="0"/>
            <a:t>, improved soil quality &amp; milk yield.</a:t>
          </a:r>
          <a:endParaRPr lang="en-US" sz="1300" kern="1200" dirty="0"/>
        </a:p>
        <a:p>
          <a:pPr marL="114300" lvl="1" indent="-114300" algn="l" defTabSz="577850">
            <a:lnSpc>
              <a:spcPct val="90000"/>
            </a:lnSpc>
            <a:spcBef>
              <a:spcPct val="0"/>
            </a:spcBef>
            <a:spcAft>
              <a:spcPct val="15000"/>
            </a:spcAft>
            <a:buChar char="•"/>
          </a:pPr>
          <a:r>
            <a:rPr lang="en-IN" sz="1300" kern="1200" dirty="0"/>
            <a:t>Today, she is a </a:t>
          </a:r>
          <a:r>
            <a:rPr lang="en-IN" sz="1300" b="1" kern="1200" dirty="0"/>
            <a:t>mentor and guide for other village women</a:t>
          </a:r>
          <a:r>
            <a:rPr lang="en-IN" sz="1300" kern="1200" dirty="0"/>
            <a:t>.</a:t>
          </a:r>
          <a:endParaRPr lang="en-US" sz="1300" kern="1200" dirty="0"/>
        </a:p>
      </dsp:txBody>
      <dsp:txXfrm>
        <a:off x="9747877" y="2307445"/>
        <a:ext cx="2136470" cy="20072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8AC89-08AF-4A55-9A35-49DCA3C54491}">
      <dsp:nvSpPr>
        <dsp:cNvPr id="0" name=""/>
        <dsp:cNvSpPr/>
      </dsp:nvSpPr>
      <dsp:spPr>
        <a:xfrm>
          <a:off x="3585324" y="166616"/>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5A2E2-BE8A-447C-965B-BF45FCE1089E}">
      <dsp:nvSpPr>
        <dsp:cNvPr id="0" name=""/>
        <dsp:cNvSpPr/>
      </dsp:nvSpPr>
      <dsp:spPr>
        <a:xfrm>
          <a:off x="899589" y="235390"/>
          <a:ext cx="430952" cy="430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BA116-AF0B-42AF-8847-54DDE1596EAE}">
      <dsp:nvSpPr>
        <dsp:cNvPr id="0" name=""/>
        <dsp:cNvSpPr/>
      </dsp:nvSpPr>
      <dsp:spPr>
        <a:xfrm>
          <a:off x="4470013" y="148806"/>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2,761 women trained</a:t>
          </a:r>
          <a:r>
            <a:rPr lang="en-US" sz="1200" kern="1200" dirty="0"/>
            <a:t> in sustainable farming &amp; entrepreneurship.</a:t>
          </a:r>
        </a:p>
      </dsp:txBody>
      <dsp:txXfrm>
        <a:off x="4470013" y="148806"/>
        <a:ext cx="1751409" cy="743022"/>
      </dsp:txXfrm>
    </dsp:sp>
    <dsp:sp modelId="{BA9E3654-A36B-4B4F-BADF-83818AC81BE9}">
      <dsp:nvSpPr>
        <dsp:cNvPr id="0" name=""/>
        <dsp:cNvSpPr/>
      </dsp:nvSpPr>
      <dsp:spPr>
        <a:xfrm>
          <a:off x="797129" y="1329423"/>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5008D-6C68-4A19-A338-43CA87FE844E}">
      <dsp:nvSpPr>
        <dsp:cNvPr id="0" name=""/>
        <dsp:cNvSpPr/>
      </dsp:nvSpPr>
      <dsp:spPr>
        <a:xfrm>
          <a:off x="3724361" y="281687"/>
          <a:ext cx="430952" cy="430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BC293-3BAD-4592-A629-F61573257A8F}">
      <dsp:nvSpPr>
        <dsp:cNvPr id="0" name=""/>
        <dsp:cNvSpPr/>
      </dsp:nvSpPr>
      <dsp:spPr>
        <a:xfrm>
          <a:off x="1722514" y="137572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Average </a:t>
          </a:r>
          <a:r>
            <a:rPr lang="en-US" sz="1200" b="1" kern="1200" dirty="0"/>
            <a:t>10% income increase</a:t>
          </a:r>
          <a:r>
            <a:rPr lang="en-US" sz="1200" kern="1200" dirty="0"/>
            <a:t>.</a:t>
          </a:r>
        </a:p>
      </dsp:txBody>
      <dsp:txXfrm>
        <a:off x="1722514" y="1375721"/>
        <a:ext cx="1751409" cy="743022"/>
      </dsp:txXfrm>
    </dsp:sp>
    <dsp:sp modelId="{F566A5CC-56B5-48BB-B3BF-70078EC46294}">
      <dsp:nvSpPr>
        <dsp:cNvPr id="0" name=""/>
        <dsp:cNvSpPr/>
      </dsp:nvSpPr>
      <dsp:spPr>
        <a:xfrm>
          <a:off x="6661194" y="79355"/>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D9604-B4FF-4716-BA1E-E30DCF2103A3}">
      <dsp:nvSpPr>
        <dsp:cNvPr id="0" name=""/>
        <dsp:cNvSpPr/>
      </dsp:nvSpPr>
      <dsp:spPr>
        <a:xfrm>
          <a:off x="6817229" y="235390"/>
          <a:ext cx="430952" cy="4309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3E340-BBE3-44DE-AE83-8E8E32E6E5E5}">
      <dsp:nvSpPr>
        <dsp:cNvPr id="0" name=""/>
        <dsp:cNvSpPr/>
      </dsp:nvSpPr>
      <dsp:spPr>
        <a:xfrm>
          <a:off x="7563435"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15% reduction</a:t>
          </a:r>
          <a:r>
            <a:rPr lang="en-US" sz="1200" kern="1200" dirty="0"/>
            <a:t> in farming costs through natural inputs.</a:t>
          </a:r>
        </a:p>
      </dsp:txBody>
      <dsp:txXfrm>
        <a:off x="7563435" y="79355"/>
        <a:ext cx="1751409" cy="743022"/>
      </dsp:txXfrm>
    </dsp:sp>
    <dsp:sp modelId="{E8BBA8C3-BAF5-494C-8892-0279BE6D607B}">
      <dsp:nvSpPr>
        <dsp:cNvPr id="0" name=""/>
        <dsp:cNvSpPr/>
      </dsp:nvSpPr>
      <dsp:spPr>
        <a:xfrm>
          <a:off x="6646642" y="1425835"/>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C5A73-3976-41CA-B1EA-4105AD831392}">
      <dsp:nvSpPr>
        <dsp:cNvPr id="0" name=""/>
        <dsp:cNvSpPr/>
      </dsp:nvSpPr>
      <dsp:spPr>
        <a:xfrm>
          <a:off x="945887" y="1512422"/>
          <a:ext cx="430952" cy="43095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581DC-A95F-4A29-9CFC-F49FE77FCFDB}">
      <dsp:nvSpPr>
        <dsp:cNvPr id="0" name=""/>
        <dsp:cNvSpPr/>
      </dsp:nvSpPr>
      <dsp:spPr>
        <a:xfrm>
          <a:off x="7548885"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350+ women join in FPOs</a:t>
          </a:r>
          <a:r>
            <a:rPr lang="en-US" sz="1200" kern="1200" dirty="0"/>
            <a:t>.</a:t>
          </a:r>
        </a:p>
      </dsp:txBody>
      <dsp:txXfrm>
        <a:off x="7548885" y="1437411"/>
        <a:ext cx="1751409" cy="743022"/>
      </dsp:txXfrm>
    </dsp:sp>
    <dsp:sp modelId="{41CC97D3-E086-4C9A-9299-77336DE03687}">
      <dsp:nvSpPr>
        <dsp:cNvPr id="0" name=""/>
        <dsp:cNvSpPr/>
      </dsp:nvSpPr>
      <dsp:spPr>
        <a:xfrm>
          <a:off x="3702374" y="1437411"/>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A7B42-B66E-47DB-94C6-542EE75ED3AA}">
      <dsp:nvSpPr>
        <dsp:cNvPr id="0" name=""/>
        <dsp:cNvSpPr/>
      </dsp:nvSpPr>
      <dsp:spPr>
        <a:xfrm>
          <a:off x="3858409" y="1593446"/>
          <a:ext cx="430952" cy="4309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C5D19-0FAD-4B69-81D2-28ED4C9308F9}">
      <dsp:nvSpPr>
        <dsp:cNvPr id="0" name=""/>
        <dsp:cNvSpPr/>
      </dsp:nvSpPr>
      <dsp:spPr>
        <a:xfrm>
          <a:off x="4604616"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15+ </a:t>
          </a:r>
          <a:r>
            <a:rPr lang="en-US" sz="1200" b="1" kern="1200" dirty="0"/>
            <a:t>home-based enterprises</a:t>
          </a:r>
          <a:r>
            <a:rPr lang="en-US" sz="1200" kern="1200" dirty="0"/>
            <a:t> started.</a:t>
          </a:r>
        </a:p>
      </dsp:txBody>
      <dsp:txXfrm>
        <a:off x="4604616" y="1437411"/>
        <a:ext cx="1751409" cy="743022"/>
      </dsp:txXfrm>
    </dsp:sp>
    <dsp:sp modelId="{CB4665D2-B574-408F-A60E-E21193E31AE8}">
      <dsp:nvSpPr>
        <dsp:cNvPr id="0" name=""/>
        <dsp:cNvSpPr/>
      </dsp:nvSpPr>
      <dsp:spPr>
        <a:xfrm>
          <a:off x="723720" y="2774977"/>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B3520-3CB6-4C53-9B3A-508BB3052328}">
      <dsp:nvSpPr>
        <dsp:cNvPr id="0" name=""/>
        <dsp:cNvSpPr/>
      </dsp:nvSpPr>
      <dsp:spPr>
        <a:xfrm>
          <a:off x="6817229" y="1593446"/>
          <a:ext cx="430952" cy="430952"/>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B9729-840A-4A2E-9824-6F54B8922D46}">
      <dsp:nvSpPr>
        <dsp:cNvPr id="0" name=""/>
        <dsp:cNvSpPr/>
      </dsp:nvSpPr>
      <dsp:spPr>
        <a:xfrm>
          <a:off x="1671923" y="2714302"/>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Increased </a:t>
          </a:r>
          <a:r>
            <a:rPr lang="en-US" sz="1200" b="1" kern="1200" dirty="0"/>
            <a:t>decision-making power &amp; market engagement</a:t>
          </a:r>
          <a:r>
            <a:rPr lang="en-US" sz="1200" kern="1200" dirty="0"/>
            <a:t>.</a:t>
          </a:r>
        </a:p>
      </dsp:txBody>
      <dsp:txXfrm>
        <a:off x="1671923" y="2714302"/>
        <a:ext cx="1751409" cy="743022"/>
      </dsp:txXfrm>
    </dsp:sp>
    <dsp:sp modelId="{7B942BB9-BBBE-4FF5-ADB1-3B2AE30AE024}">
      <dsp:nvSpPr>
        <dsp:cNvPr id="0" name=""/>
        <dsp:cNvSpPr/>
      </dsp:nvSpPr>
      <dsp:spPr>
        <a:xfrm>
          <a:off x="787081" y="128085"/>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88349E-590D-4045-B50A-B04AF1BDFEFB}">
      <dsp:nvSpPr>
        <dsp:cNvPr id="0" name=""/>
        <dsp:cNvSpPr/>
      </dsp:nvSpPr>
      <dsp:spPr>
        <a:xfrm>
          <a:off x="945887" y="324047"/>
          <a:ext cx="430952" cy="43095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6AFA8-59C7-4706-B04B-E48D6D5E6734}">
      <dsp:nvSpPr>
        <dsp:cNvPr id="0" name=""/>
        <dsp:cNvSpPr/>
      </dsp:nvSpPr>
      <dsp:spPr>
        <a:xfrm>
          <a:off x="1738393" y="165629"/>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Adoption of </a:t>
          </a:r>
          <a:r>
            <a:rPr lang="en-US" sz="1200" b="1" kern="1200" dirty="0" err="1"/>
            <a:t>Pakrutik</a:t>
          </a:r>
          <a:r>
            <a:rPr lang="en-US" sz="1200" b="1" kern="1200" dirty="0"/>
            <a:t> </a:t>
          </a:r>
          <a:r>
            <a:rPr lang="en-US" sz="1200" b="1" kern="1200" dirty="0" err="1"/>
            <a:t>kheti</a:t>
          </a:r>
          <a:r>
            <a:rPr lang="en-US" sz="1200" b="1" kern="1200" dirty="0"/>
            <a:t>, animal husbandry innovations, drones, soil kits</a:t>
          </a:r>
          <a:r>
            <a:rPr lang="en-US" sz="1200" kern="1200" dirty="0"/>
            <a:t>.</a:t>
          </a:r>
        </a:p>
      </dsp:txBody>
      <dsp:txXfrm>
        <a:off x="1738393" y="165629"/>
        <a:ext cx="1751409" cy="7430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E2EC4-A101-4AF8-932B-0BF37253E67D}">
      <dsp:nvSpPr>
        <dsp:cNvPr id="0" name=""/>
        <dsp:cNvSpPr/>
      </dsp:nvSpPr>
      <dsp:spPr>
        <a:xfrm>
          <a:off x="0" y="70310"/>
          <a:ext cx="10058399" cy="1119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Navsari &amp; Bharuch</a:t>
          </a:r>
          <a:r>
            <a:rPr lang="en-US" sz="2900" kern="1200" dirty="0"/>
            <a:t> – Higher awareness and greater adoption.</a:t>
          </a:r>
        </a:p>
      </dsp:txBody>
      <dsp:txXfrm>
        <a:off x="54659" y="124969"/>
        <a:ext cx="9949081" cy="1010372"/>
      </dsp:txXfrm>
    </dsp:sp>
    <dsp:sp modelId="{7C4AAB15-AF13-4CA7-8AE7-B632A536702A}">
      <dsp:nvSpPr>
        <dsp:cNvPr id="0" name=""/>
        <dsp:cNvSpPr/>
      </dsp:nvSpPr>
      <dsp:spPr>
        <a:xfrm>
          <a:off x="0" y="1249077"/>
          <a:ext cx="10058399" cy="1119690"/>
        </a:xfrm>
        <a:prstGeom prst="round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Bhavnagar &amp; Amreli</a:t>
          </a:r>
          <a:r>
            <a:rPr lang="en-US" sz="2900" kern="1200" dirty="0"/>
            <a:t> – Awareness exists, but more desire for adoption.</a:t>
          </a:r>
        </a:p>
      </dsp:txBody>
      <dsp:txXfrm>
        <a:off x="54659" y="1303736"/>
        <a:ext cx="9949081" cy="1010372"/>
      </dsp:txXfrm>
    </dsp:sp>
    <dsp:sp modelId="{549F8EC5-A216-457E-8558-772CCDA01B98}">
      <dsp:nvSpPr>
        <dsp:cNvPr id="0" name=""/>
        <dsp:cNvSpPr/>
      </dsp:nvSpPr>
      <dsp:spPr>
        <a:xfrm>
          <a:off x="0" y="2452287"/>
          <a:ext cx="10058399" cy="111969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Kutch</a:t>
          </a:r>
          <a:r>
            <a:rPr lang="en-US" sz="2900" kern="1200" dirty="0"/>
            <a:t> – Lack of awareness, need for capacity-building.</a:t>
          </a:r>
        </a:p>
      </dsp:txBody>
      <dsp:txXfrm>
        <a:off x="54659" y="2506946"/>
        <a:ext cx="9949081" cy="10103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D608-908A-4B2A-86DE-8C478CCEF7E5}">
      <dsp:nvSpPr>
        <dsp:cNvPr id="0" name=""/>
        <dsp:cNvSpPr/>
      </dsp:nvSpPr>
      <dsp:spPr>
        <a:xfrm>
          <a:off x="303" y="119659"/>
          <a:ext cx="4814745" cy="33785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 Schemes Accessible to Women </a:t>
          </a:r>
        </a:p>
        <a:p>
          <a:pPr marL="0" lvl="0" indent="0" algn="l" defTabSz="889000">
            <a:lnSpc>
              <a:spcPct val="90000"/>
            </a:lnSpc>
            <a:spcBef>
              <a:spcPct val="0"/>
            </a:spcBef>
            <a:spcAft>
              <a:spcPct val="35000"/>
            </a:spcAft>
            <a:buNone/>
          </a:pPr>
          <a:endParaRPr lang="en-US" sz="2000" kern="1200" dirty="0"/>
        </a:p>
        <a:p>
          <a:pPr marL="171450" lvl="1" indent="-171450" algn="l" defTabSz="711200">
            <a:lnSpc>
              <a:spcPct val="90000"/>
            </a:lnSpc>
            <a:spcBef>
              <a:spcPct val="0"/>
            </a:spcBef>
            <a:spcAft>
              <a:spcPct val="15000"/>
            </a:spcAft>
            <a:buChar char="•"/>
          </a:pPr>
          <a:r>
            <a:rPr lang="en-IN" sz="1600" b="1" kern="1200" dirty="0"/>
            <a:t>MKSP (NRLM)</a:t>
          </a:r>
          <a:r>
            <a:rPr lang="en-IN" sz="1600" kern="1200" dirty="0"/>
            <a:t> – Direct SHG support</a:t>
          </a:r>
          <a:endParaRPr lang="en-US" sz="1600" kern="1200" dirty="0"/>
        </a:p>
        <a:p>
          <a:pPr marL="171450" lvl="1" indent="-171450" algn="l" defTabSz="711200">
            <a:lnSpc>
              <a:spcPct val="90000"/>
            </a:lnSpc>
            <a:spcBef>
              <a:spcPct val="0"/>
            </a:spcBef>
            <a:spcAft>
              <a:spcPct val="15000"/>
            </a:spcAft>
            <a:buChar char="•"/>
          </a:pPr>
          <a:r>
            <a:rPr lang="en-IN" sz="1600" b="1" kern="1200" dirty="0"/>
            <a:t>Women SHG Loan Scheme</a:t>
          </a:r>
          <a:r>
            <a:rPr lang="en-IN" sz="1600" kern="1200" dirty="0"/>
            <a:t> – Local &amp; easy access</a:t>
          </a:r>
          <a:endParaRPr lang="en-US" sz="1600" kern="1200" dirty="0"/>
        </a:p>
        <a:p>
          <a:pPr marL="171450" lvl="1" indent="-171450" algn="l" defTabSz="711200">
            <a:lnSpc>
              <a:spcPct val="90000"/>
            </a:lnSpc>
            <a:spcBef>
              <a:spcPct val="0"/>
            </a:spcBef>
            <a:spcAft>
              <a:spcPct val="15000"/>
            </a:spcAft>
            <a:buChar char="•"/>
          </a:pPr>
          <a:r>
            <a:rPr lang="en-IN" sz="1600" b="1" kern="1200" dirty="0"/>
            <a:t>Cow/Goat Assistance Scheme</a:t>
          </a:r>
          <a:r>
            <a:rPr lang="en-IN" sz="1600" kern="1200" dirty="0"/>
            <a:t> – Linked with animal husbandry</a:t>
          </a:r>
          <a:endParaRPr lang="en-US" sz="1600" kern="1200" dirty="0"/>
        </a:p>
        <a:p>
          <a:pPr marL="171450" lvl="1" indent="-171450" algn="l" defTabSz="711200">
            <a:lnSpc>
              <a:spcPct val="90000"/>
            </a:lnSpc>
            <a:spcBef>
              <a:spcPct val="0"/>
            </a:spcBef>
            <a:spcAft>
              <a:spcPct val="15000"/>
            </a:spcAft>
            <a:buChar char="•"/>
          </a:pPr>
          <a:r>
            <a:rPr lang="en-IN" sz="1600" b="1" kern="1200" dirty="0"/>
            <a:t>Ujjwala Yojana</a:t>
          </a:r>
          <a:r>
            <a:rPr lang="en-IN" sz="1600" kern="1200" dirty="0"/>
            <a:t> – Household-level gas connection in woman’s name</a:t>
          </a:r>
          <a:endParaRPr lang="en-US" sz="1600" kern="1200" dirty="0"/>
        </a:p>
        <a:p>
          <a:pPr marL="171450" lvl="1" indent="-171450" algn="l" defTabSz="711200">
            <a:lnSpc>
              <a:spcPct val="90000"/>
            </a:lnSpc>
            <a:spcBef>
              <a:spcPct val="0"/>
            </a:spcBef>
            <a:spcAft>
              <a:spcPct val="15000"/>
            </a:spcAft>
            <a:buChar char="•"/>
          </a:pPr>
          <a:r>
            <a:rPr lang="en-IN" sz="1600" b="1" kern="1200" dirty="0"/>
            <a:t>Widow/Old Age Pension</a:t>
          </a:r>
          <a:r>
            <a:rPr lang="en-IN" sz="1600" kern="1200" dirty="0"/>
            <a:t> – Social security support</a:t>
          </a:r>
          <a:endParaRPr lang="en-US" sz="1600" kern="1200" dirty="0"/>
        </a:p>
        <a:p>
          <a:pPr marL="171450" lvl="1" indent="-171450" algn="l" defTabSz="711200">
            <a:lnSpc>
              <a:spcPct val="90000"/>
            </a:lnSpc>
            <a:spcBef>
              <a:spcPct val="0"/>
            </a:spcBef>
            <a:spcAft>
              <a:spcPct val="15000"/>
            </a:spcAft>
            <a:buChar char="•"/>
          </a:pPr>
          <a:r>
            <a:rPr lang="en-IN" sz="1600" b="1" kern="1200" dirty="0" err="1"/>
            <a:t>Mukhyamantri</a:t>
          </a:r>
          <a:r>
            <a:rPr lang="en-IN" sz="1600" b="1" kern="1200" dirty="0"/>
            <a:t> Mahila Kisan </a:t>
          </a:r>
          <a:r>
            <a:rPr lang="en-IN" sz="1600" b="1" kern="1200" dirty="0" err="1"/>
            <a:t>Sashaktikaran</a:t>
          </a:r>
          <a:r>
            <a:rPr lang="en-IN" sz="1600" b="1" kern="1200" dirty="0"/>
            <a:t> Yojana</a:t>
          </a:r>
          <a:r>
            <a:rPr lang="en-IN" sz="1600" kern="1200" dirty="0"/>
            <a:t> – State-level scheme for training &amp; tools</a:t>
          </a:r>
          <a:endParaRPr lang="en-US" sz="1600" kern="1200" dirty="0"/>
        </a:p>
      </dsp:txBody>
      <dsp:txXfrm>
        <a:off x="303" y="119659"/>
        <a:ext cx="4814745" cy="3378525"/>
      </dsp:txXfrm>
    </dsp:sp>
    <dsp:sp modelId="{86721B86-D5FB-472E-A5C4-31D62DF68746}">
      <dsp:nvSpPr>
        <dsp:cNvPr id="0" name=""/>
        <dsp:cNvSpPr/>
      </dsp:nvSpPr>
      <dsp:spPr>
        <a:xfrm>
          <a:off x="5231038" y="11610"/>
          <a:ext cx="4827058" cy="35946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00100">
            <a:lnSpc>
              <a:spcPct val="90000"/>
            </a:lnSpc>
            <a:spcBef>
              <a:spcPct val="0"/>
            </a:spcBef>
            <a:spcAft>
              <a:spcPct val="35000"/>
            </a:spcAft>
            <a:buNone/>
          </a:pPr>
          <a:r>
            <a:rPr lang="en-IN" sz="1800" b="1" kern="1200" dirty="0"/>
            <a:t>❌ Schemes Difficult for Women to Access</a:t>
          </a:r>
        </a:p>
        <a:p>
          <a:pPr marL="0" lvl="0" indent="0" algn="l" defTabSz="800100">
            <a:lnSpc>
              <a:spcPct val="90000"/>
            </a:lnSpc>
            <a:spcBef>
              <a:spcPct val="0"/>
            </a:spcBef>
            <a:spcAft>
              <a:spcPct val="35000"/>
            </a:spcAft>
            <a:buNone/>
          </a:pPr>
          <a:endParaRPr lang="en-US" sz="1800" kern="1200" dirty="0"/>
        </a:p>
        <a:p>
          <a:pPr marL="171450" lvl="1" indent="-171450" algn="l" defTabSz="711200">
            <a:lnSpc>
              <a:spcPct val="90000"/>
            </a:lnSpc>
            <a:spcBef>
              <a:spcPct val="0"/>
            </a:spcBef>
            <a:spcAft>
              <a:spcPct val="15000"/>
            </a:spcAft>
            <a:buChar char="•"/>
          </a:pPr>
          <a:r>
            <a:rPr lang="en-IN" sz="1600" b="1" kern="1200" dirty="0"/>
            <a:t>PM-KISAN</a:t>
          </a:r>
          <a:r>
            <a:rPr lang="en-IN" sz="1600" kern="1200" dirty="0"/>
            <a:t> – Land must be in woman’s name</a:t>
          </a:r>
          <a:endParaRPr lang="en-US" sz="1600" kern="1200" dirty="0"/>
        </a:p>
        <a:p>
          <a:pPr marL="171450" lvl="1" indent="-171450" algn="l" defTabSz="711200">
            <a:lnSpc>
              <a:spcPct val="90000"/>
            </a:lnSpc>
            <a:spcBef>
              <a:spcPct val="0"/>
            </a:spcBef>
            <a:spcAft>
              <a:spcPct val="15000"/>
            </a:spcAft>
            <a:buChar char="•"/>
          </a:pPr>
          <a:r>
            <a:rPr lang="en-IN" sz="1600" b="1" kern="1200" dirty="0"/>
            <a:t>PMFBY Crop Insurance</a:t>
          </a:r>
          <a:r>
            <a:rPr lang="en-IN" sz="1600" kern="1200" dirty="0"/>
            <a:t> – Awareness &amp; registration barriers</a:t>
          </a:r>
          <a:endParaRPr lang="en-US" sz="1600" kern="1200" dirty="0"/>
        </a:p>
        <a:p>
          <a:pPr marL="171450" lvl="1" indent="-171450" algn="l" defTabSz="711200">
            <a:lnSpc>
              <a:spcPct val="90000"/>
            </a:lnSpc>
            <a:spcBef>
              <a:spcPct val="0"/>
            </a:spcBef>
            <a:spcAft>
              <a:spcPct val="15000"/>
            </a:spcAft>
            <a:buChar char="•"/>
          </a:pPr>
          <a:r>
            <a:rPr lang="en-IN" sz="1600" b="1" kern="1200" dirty="0"/>
            <a:t>KCC</a:t>
          </a:r>
          <a:r>
            <a:rPr lang="en-IN" sz="1600" kern="1200" dirty="0"/>
            <a:t> – Banking complexities, spousal consent</a:t>
          </a:r>
          <a:endParaRPr lang="en-US" sz="1600" kern="1200" dirty="0"/>
        </a:p>
        <a:p>
          <a:pPr marL="171450" lvl="1" indent="-171450" algn="l" defTabSz="711200">
            <a:lnSpc>
              <a:spcPct val="90000"/>
            </a:lnSpc>
            <a:spcBef>
              <a:spcPct val="0"/>
            </a:spcBef>
            <a:spcAft>
              <a:spcPct val="15000"/>
            </a:spcAft>
            <a:buChar char="•"/>
          </a:pPr>
          <a:r>
            <a:rPr lang="en-IN" sz="1600" b="1" kern="1200" dirty="0"/>
            <a:t>Solar Pump (PM-KUSUM)</a:t>
          </a:r>
          <a:r>
            <a:rPr lang="en-IN" sz="1600" kern="1200" dirty="0"/>
            <a:t> – High cost &amp; online hurdles</a:t>
          </a:r>
          <a:endParaRPr lang="en-US" sz="1600" kern="1200" dirty="0"/>
        </a:p>
        <a:p>
          <a:pPr marL="171450" lvl="1" indent="-171450" algn="l" defTabSz="711200">
            <a:lnSpc>
              <a:spcPct val="90000"/>
            </a:lnSpc>
            <a:spcBef>
              <a:spcPct val="0"/>
            </a:spcBef>
            <a:spcAft>
              <a:spcPct val="15000"/>
            </a:spcAft>
            <a:buChar char="•"/>
          </a:pPr>
          <a:r>
            <a:rPr lang="en-IN" sz="1600" b="1" kern="1200" dirty="0"/>
            <a:t>Agri-Startup Subsidy</a:t>
          </a:r>
          <a:r>
            <a:rPr lang="en-IN" sz="1600" kern="1200" dirty="0"/>
            <a:t> – Certification &amp; IT filing required</a:t>
          </a:r>
          <a:endParaRPr lang="en-US" sz="1600" kern="1200" dirty="0"/>
        </a:p>
        <a:p>
          <a:pPr marL="171450" lvl="1" indent="-171450" algn="l" defTabSz="711200">
            <a:lnSpc>
              <a:spcPct val="90000"/>
            </a:lnSpc>
            <a:spcBef>
              <a:spcPct val="0"/>
            </a:spcBef>
            <a:spcAft>
              <a:spcPct val="15000"/>
            </a:spcAft>
            <a:buChar char="•"/>
          </a:pPr>
          <a:r>
            <a:rPr lang="en-IN" sz="1600" b="1" kern="1200" dirty="0"/>
            <a:t>Drone/Fisheries Schemes</a:t>
          </a:r>
          <a:r>
            <a:rPr lang="en-IN" sz="1600" kern="1200" dirty="0"/>
            <a:t> – Digital &amp; registration gaps</a:t>
          </a:r>
          <a:endParaRPr lang="en-US" sz="1600" kern="1200" dirty="0"/>
        </a:p>
      </dsp:txBody>
      <dsp:txXfrm>
        <a:off x="5231038" y="11610"/>
        <a:ext cx="4827058" cy="3594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8B4F1-BC33-4035-9409-98B92CD24E16}">
      <dsp:nvSpPr>
        <dsp:cNvPr id="0" name=""/>
        <dsp:cNvSpPr/>
      </dsp:nvSpPr>
      <dsp:spPr>
        <a:xfrm>
          <a:off x="0" y="241730"/>
          <a:ext cx="10058399" cy="1965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IN" sz="1300" b="1" kern="1200" dirty="0"/>
            <a:t>Finance &amp; Awareness</a:t>
          </a:r>
          <a:r>
            <a:rPr lang="en-IN" sz="1300" kern="1200" dirty="0"/>
            <a:t> – MMKSY (₹50,000 support), PM-KISAN inclusion, loan access via SHGs/FPOs</a:t>
          </a:r>
          <a:endParaRPr lang="en-US" sz="1300" kern="1200" dirty="0"/>
        </a:p>
        <a:p>
          <a:pPr marL="114300" lvl="1" indent="-114300" algn="l" defTabSz="577850">
            <a:lnSpc>
              <a:spcPct val="90000"/>
            </a:lnSpc>
            <a:spcBef>
              <a:spcPct val="0"/>
            </a:spcBef>
            <a:spcAft>
              <a:spcPct val="15000"/>
            </a:spcAft>
            <a:buChar char="•"/>
          </a:pPr>
          <a:r>
            <a:rPr lang="en-IN" sz="1300" b="1" kern="1200" dirty="0"/>
            <a:t>Women-Friendly Tools</a:t>
          </a:r>
          <a:r>
            <a:rPr lang="en-IN" sz="1300" kern="1200" dirty="0"/>
            <a:t> – Tool banks, </a:t>
          </a:r>
          <a:r>
            <a:rPr lang="en-IN" sz="1300" kern="1200" dirty="0" err="1"/>
            <a:t>labor-saving</a:t>
          </a:r>
          <a:r>
            <a:rPr lang="en-IN" sz="1300" kern="1200" dirty="0"/>
            <a:t> devices</a:t>
          </a:r>
          <a:endParaRPr lang="en-US" sz="1300" kern="1200" dirty="0"/>
        </a:p>
        <a:p>
          <a:pPr marL="114300" lvl="1" indent="-114300" algn="l" defTabSz="577850">
            <a:lnSpc>
              <a:spcPct val="90000"/>
            </a:lnSpc>
            <a:spcBef>
              <a:spcPct val="0"/>
            </a:spcBef>
            <a:spcAft>
              <a:spcPct val="15000"/>
            </a:spcAft>
            <a:buChar char="•"/>
          </a:pPr>
          <a:r>
            <a:rPr lang="en-IN" sz="1300" b="1" kern="1200" dirty="0"/>
            <a:t>Market &amp; Climate Linkages</a:t>
          </a:r>
          <a:r>
            <a:rPr lang="en-IN" sz="1300" kern="1200" dirty="0"/>
            <a:t> – e-platforms, local language advisories</a:t>
          </a:r>
          <a:endParaRPr lang="en-US" sz="1300" kern="1200" dirty="0"/>
        </a:p>
        <a:p>
          <a:pPr marL="114300" lvl="1" indent="-114300" algn="l" defTabSz="577850">
            <a:lnSpc>
              <a:spcPct val="90000"/>
            </a:lnSpc>
            <a:spcBef>
              <a:spcPct val="0"/>
            </a:spcBef>
            <a:spcAft>
              <a:spcPct val="15000"/>
            </a:spcAft>
            <a:buChar char="•"/>
          </a:pPr>
          <a:r>
            <a:rPr lang="en-IN" sz="1300" b="1" kern="1200" dirty="0"/>
            <a:t>Animal Husbandry Tech</a:t>
          </a:r>
          <a:r>
            <a:rPr lang="en-IN" sz="1300" kern="1200" dirty="0"/>
            <a:t> – AI/IoT, women-run dairy cooperatives</a:t>
          </a:r>
          <a:endParaRPr lang="en-US" sz="1300" kern="1200" dirty="0"/>
        </a:p>
        <a:p>
          <a:pPr marL="114300" lvl="1" indent="-114300" algn="l" defTabSz="577850">
            <a:lnSpc>
              <a:spcPct val="90000"/>
            </a:lnSpc>
            <a:spcBef>
              <a:spcPct val="0"/>
            </a:spcBef>
            <a:spcAft>
              <a:spcPct val="15000"/>
            </a:spcAft>
            <a:buChar char="•"/>
          </a:pPr>
          <a:r>
            <a:rPr lang="en-IN" sz="1300" b="1" kern="1200" dirty="0"/>
            <a:t>Climate Services</a:t>
          </a:r>
          <a:r>
            <a:rPr lang="en-IN" sz="1300" kern="1200" dirty="0"/>
            <a:t> – SMS/WhatsApp updates, </a:t>
          </a:r>
          <a:r>
            <a:rPr lang="en-IN" sz="1300" kern="1200" dirty="0" err="1"/>
            <a:t>Agro</a:t>
          </a:r>
          <a:r>
            <a:rPr lang="en-IN" sz="1300" kern="1200" dirty="0"/>
            <a:t> Advisory Champions</a:t>
          </a:r>
          <a:endParaRPr lang="en-US" sz="1300" kern="1200" dirty="0"/>
        </a:p>
        <a:p>
          <a:pPr marL="114300" lvl="1" indent="-114300" algn="l" defTabSz="577850">
            <a:lnSpc>
              <a:spcPct val="90000"/>
            </a:lnSpc>
            <a:spcBef>
              <a:spcPct val="0"/>
            </a:spcBef>
            <a:spcAft>
              <a:spcPct val="15000"/>
            </a:spcAft>
            <a:buChar char="•"/>
          </a:pPr>
          <a:r>
            <a:rPr lang="en-IN" sz="1300" b="1" kern="1200"/>
            <a:t>Home-Based Industries</a:t>
          </a:r>
          <a:r>
            <a:rPr lang="en-IN" sz="1300" kern="1200"/>
            <a:t> – PMFME, SHGs for papad/pickles, branding &amp; packaging</a:t>
          </a:r>
          <a:endParaRPr lang="en-US" sz="1300" kern="1200"/>
        </a:p>
        <a:p>
          <a:pPr marL="114300" lvl="1" indent="-114300" algn="l" defTabSz="577850">
            <a:lnSpc>
              <a:spcPct val="90000"/>
            </a:lnSpc>
            <a:spcBef>
              <a:spcPct val="0"/>
            </a:spcBef>
            <a:spcAft>
              <a:spcPct val="15000"/>
            </a:spcAft>
            <a:buChar char="•"/>
          </a:pPr>
          <a:r>
            <a:rPr lang="en-IN" sz="1300" b="1" kern="1200" dirty="0"/>
            <a:t>Market Logistics</a:t>
          </a:r>
          <a:r>
            <a:rPr lang="en-IN" sz="1300" kern="1200" dirty="0"/>
            <a:t> – e-NAM, cold storage, transport pooling</a:t>
          </a:r>
          <a:endParaRPr lang="en-US" sz="1300" kern="1200" dirty="0"/>
        </a:p>
        <a:p>
          <a:pPr marL="114300" lvl="1" indent="-114300" algn="l" defTabSz="577850">
            <a:lnSpc>
              <a:spcPct val="90000"/>
            </a:lnSpc>
            <a:spcBef>
              <a:spcPct val="0"/>
            </a:spcBef>
            <a:spcAft>
              <a:spcPct val="15000"/>
            </a:spcAft>
            <a:buChar char="•"/>
          </a:pPr>
          <a:r>
            <a:rPr lang="en-IN" sz="1300" b="1" kern="1200"/>
            <a:t>Time-Saving Household Tools</a:t>
          </a:r>
          <a:r>
            <a:rPr lang="en-IN" sz="1300" kern="1200"/>
            <a:t> – stoves, solar panels, water purifiers</a:t>
          </a:r>
          <a:endParaRPr lang="en-US" sz="1300" kern="1200"/>
        </a:p>
      </dsp:txBody>
      <dsp:txXfrm>
        <a:off x="0" y="241730"/>
        <a:ext cx="10058399" cy="1965600"/>
      </dsp:txXfrm>
    </dsp:sp>
    <dsp:sp modelId="{D272E643-62C2-4F03-A8E0-9277ADE7CDDC}">
      <dsp:nvSpPr>
        <dsp:cNvPr id="0" name=""/>
        <dsp:cNvSpPr/>
      </dsp:nvSpPr>
      <dsp:spPr>
        <a:xfrm>
          <a:off x="502920" y="49850"/>
          <a:ext cx="7040880" cy="3837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IN" sz="1300" b="1" kern="1200" dirty="0"/>
            <a:t>Key Focus Areas</a:t>
          </a:r>
          <a:endParaRPr lang="en-US" sz="1300" kern="1200" dirty="0"/>
        </a:p>
      </dsp:txBody>
      <dsp:txXfrm>
        <a:off x="521654" y="68584"/>
        <a:ext cx="7003412" cy="346292"/>
      </dsp:txXfrm>
    </dsp:sp>
    <dsp:sp modelId="{60773945-4323-4EFA-A186-004D9FA8C078}">
      <dsp:nvSpPr>
        <dsp:cNvPr id="0" name=""/>
        <dsp:cNvSpPr/>
      </dsp:nvSpPr>
      <dsp:spPr>
        <a:xfrm>
          <a:off x="0" y="2469411"/>
          <a:ext cx="10058399" cy="9418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IN" sz="1300" kern="1200" dirty="0"/>
            <a:t>Flexibility in land ownership</a:t>
          </a:r>
          <a:endParaRPr lang="en-US" sz="1300" kern="1200" dirty="0"/>
        </a:p>
        <a:p>
          <a:pPr marL="114300" lvl="1" indent="-114300" algn="l" defTabSz="577850">
            <a:lnSpc>
              <a:spcPct val="90000"/>
            </a:lnSpc>
            <a:spcBef>
              <a:spcPct val="0"/>
            </a:spcBef>
            <a:spcAft>
              <a:spcPct val="15000"/>
            </a:spcAft>
            <a:buChar char="•"/>
          </a:pPr>
          <a:r>
            <a:rPr lang="en-IN" sz="1300" kern="1200"/>
            <a:t>Digital inclusion</a:t>
          </a:r>
          <a:endParaRPr lang="en-US" sz="1300" kern="1200"/>
        </a:p>
        <a:p>
          <a:pPr marL="114300" lvl="1" indent="-114300" algn="l" defTabSz="577850">
            <a:lnSpc>
              <a:spcPct val="90000"/>
            </a:lnSpc>
            <a:spcBef>
              <a:spcPct val="0"/>
            </a:spcBef>
            <a:spcAft>
              <a:spcPct val="15000"/>
            </a:spcAft>
            <a:buChar char="•"/>
          </a:pPr>
          <a:r>
            <a:rPr lang="en-IN" sz="1300" kern="1200"/>
            <a:t>Integrated schemes</a:t>
          </a:r>
          <a:endParaRPr lang="en-US" sz="1300" kern="1200"/>
        </a:p>
      </dsp:txBody>
      <dsp:txXfrm>
        <a:off x="0" y="2469411"/>
        <a:ext cx="10058399" cy="941850"/>
      </dsp:txXfrm>
    </dsp:sp>
    <dsp:sp modelId="{7D8055C1-A809-4EA9-A123-0C3E00E731A8}">
      <dsp:nvSpPr>
        <dsp:cNvPr id="0" name=""/>
        <dsp:cNvSpPr/>
      </dsp:nvSpPr>
      <dsp:spPr>
        <a:xfrm>
          <a:off x="502920" y="2277530"/>
          <a:ext cx="7040880" cy="3837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IN" sz="1300" b="1" kern="1200"/>
            <a:t>Inclusive Policy (Nari Gaurav Policy 2024)</a:t>
          </a:r>
          <a:endParaRPr lang="en-US" sz="1300" kern="1200"/>
        </a:p>
      </dsp:txBody>
      <dsp:txXfrm>
        <a:off x="521654" y="2296264"/>
        <a:ext cx="7003412" cy="346292"/>
      </dsp:txXfrm>
    </dsp:sp>
    <dsp:sp modelId="{8E0A98BD-B95C-4A7C-AA92-40424F819CA3}">
      <dsp:nvSpPr>
        <dsp:cNvPr id="0" name=""/>
        <dsp:cNvSpPr/>
      </dsp:nvSpPr>
      <dsp:spPr>
        <a:xfrm>
          <a:off x="0" y="3673341"/>
          <a:ext cx="10058399" cy="32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5C29E-2334-414D-B64D-27C56FEA5613}">
      <dsp:nvSpPr>
        <dsp:cNvPr id="0" name=""/>
        <dsp:cNvSpPr/>
      </dsp:nvSpPr>
      <dsp:spPr>
        <a:xfrm>
          <a:off x="502920" y="3481461"/>
          <a:ext cx="7040880" cy="3837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IN" sz="1300" b="1" kern="1200" dirty="0"/>
            <a:t>Key Stakeholders</a:t>
          </a:r>
          <a:br>
            <a:rPr lang="en-IN" sz="1300" kern="1200" dirty="0"/>
          </a:br>
          <a:r>
            <a:rPr lang="en-IN" sz="1300" kern="1200" dirty="0"/>
            <a:t>State &amp; Central Govts., Panchayats, SHGs, FPOs, NGOs, Tech Companies</a:t>
          </a:r>
          <a:endParaRPr lang="en-US" sz="1300" kern="1200" dirty="0"/>
        </a:p>
      </dsp:txBody>
      <dsp:txXfrm>
        <a:off x="521654" y="3500195"/>
        <a:ext cx="7003412" cy="3462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55150-BE3B-477C-B4C7-BF57499756CA}">
      <dsp:nvSpPr>
        <dsp:cNvPr id="0" name=""/>
        <dsp:cNvSpPr/>
      </dsp:nvSpPr>
      <dsp:spPr>
        <a:xfrm>
          <a:off x="2306146" y="391"/>
          <a:ext cx="9224584" cy="52853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983" tIns="134247" rIns="178983" bIns="134247" numCol="1" spcCol="1270" anchor="ctr" anchorCtr="0">
          <a:noAutofit/>
        </a:bodyPr>
        <a:lstStyle/>
        <a:p>
          <a:pPr marL="0" lvl="0" indent="0" algn="l" defTabSz="488950">
            <a:lnSpc>
              <a:spcPct val="90000"/>
            </a:lnSpc>
            <a:spcBef>
              <a:spcPct val="0"/>
            </a:spcBef>
            <a:spcAft>
              <a:spcPct val="35000"/>
            </a:spcAft>
            <a:buNone/>
          </a:pPr>
          <a:r>
            <a:rPr lang="en-IN" sz="1100" kern="1200" dirty="0"/>
            <a:t>Women Farmer Support </a:t>
          </a:r>
          <a:r>
            <a:rPr lang="en-IN" sz="1100" kern="1200" dirty="0" err="1"/>
            <a:t>Centers</a:t>
          </a:r>
          <a:r>
            <a:rPr lang="en-IN" sz="1100" kern="1200" dirty="0"/>
            <a:t> in every taluka</a:t>
          </a:r>
          <a:endParaRPr lang="en-US" sz="1100" kern="1200" dirty="0"/>
        </a:p>
        <a:p>
          <a:pPr marL="0" lvl="0" indent="0" algn="l" defTabSz="488950">
            <a:lnSpc>
              <a:spcPct val="90000"/>
            </a:lnSpc>
            <a:spcBef>
              <a:spcPct val="0"/>
            </a:spcBef>
            <a:spcAft>
              <a:spcPct val="35000"/>
            </a:spcAft>
            <a:buNone/>
          </a:pPr>
          <a:r>
            <a:rPr lang="en-IN" sz="1100" kern="1200" dirty="0"/>
            <a:t>Subsidies &amp; training for women-friendly tools</a:t>
          </a:r>
          <a:endParaRPr lang="en-US" sz="1100" kern="1200" dirty="0"/>
        </a:p>
      </dsp:txBody>
      <dsp:txXfrm>
        <a:off x="2306146" y="391"/>
        <a:ext cx="9224584" cy="528532"/>
      </dsp:txXfrm>
    </dsp:sp>
    <dsp:sp modelId="{CDF15720-AFFD-4DE8-8769-06E45777FD01}">
      <dsp:nvSpPr>
        <dsp:cNvPr id="0" name=""/>
        <dsp:cNvSpPr/>
      </dsp:nvSpPr>
      <dsp:spPr>
        <a:xfrm>
          <a:off x="0" y="391"/>
          <a:ext cx="2306146" cy="52853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IN" sz="1400" b="1" kern="1200" dirty="0"/>
            <a:t>Agriculture Department</a:t>
          </a:r>
          <a:endParaRPr lang="en-US" sz="1400" kern="1200" dirty="0"/>
        </a:p>
      </dsp:txBody>
      <dsp:txXfrm>
        <a:off x="0" y="391"/>
        <a:ext cx="2306146" cy="528532"/>
      </dsp:txXfrm>
    </dsp:sp>
    <dsp:sp modelId="{CE5CDBDD-C891-4D81-BA30-0C31A4CA0F30}">
      <dsp:nvSpPr>
        <dsp:cNvPr id="0" name=""/>
        <dsp:cNvSpPr/>
      </dsp:nvSpPr>
      <dsp:spPr>
        <a:xfrm>
          <a:off x="2306146" y="560635"/>
          <a:ext cx="9224584" cy="52853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983" tIns="134247" rIns="178983" bIns="134247" numCol="1" spcCol="1270" anchor="ctr" anchorCtr="0">
          <a:noAutofit/>
        </a:bodyPr>
        <a:lstStyle/>
        <a:p>
          <a:pPr marL="0" lvl="0" indent="0" algn="l" defTabSz="488950">
            <a:lnSpc>
              <a:spcPct val="90000"/>
            </a:lnSpc>
            <a:spcBef>
              <a:spcPct val="0"/>
            </a:spcBef>
            <a:spcAft>
              <a:spcPct val="35000"/>
            </a:spcAft>
            <a:buNone/>
          </a:pPr>
          <a:r>
            <a:rPr lang="en-IN" sz="1100" kern="1200" dirty="0"/>
            <a:t>Digital livestock management training</a:t>
          </a:r>
          <a:endParaRPr lang="en-US" sz="1100" kern="1200" dirty="0"/>
        </a:p>
        <a:p>
          <a:pPr marL="0" lvl="0" indent="0" algn="l" defTabSz="488950">
            <a:lnSpc>
              <a:spcPct val="90000"/>
            </a:lnSpc>
            <a:spcBef>
              <a:spcPct val="0"/>
            </a:spcBef>
            <a:spcAft>
              <a:spcPct val="35000"/>
            </a:spcAft>
            <a:buNone/>
          </a:pPr>
          <a:r>
            <a:rPr lang="en-IN" sz="1100" kern="1200"/>
            <a:t>Support women-run dairy cooperatives</a:t>
          </a:r>
          <a:endParaRPr lang="en-US" sz="1100" kern="1200"/>
        </a:p>
      </dsp:txBody>
      <dsp:txXfrm>
        <a:off x="2306146" y="560635"/>
        <a:ext cx="9224584" cy="528532"/>
      </dsp:txXfrm>
    </dsp:sp>
    <dsp:sp modelId="{83B1EFF3-994F-4AF5-9949-1A88F97F14C9}">
      <dsp:nvSpPr>
        <dsp:cNvPr id="0" name=""/>
        <dsp:cNvSpPr/>
      </dsp:nvSpPr>
      <dsp:spPr>
        <a:xfrm>
          <a:off x="0" y="560635"/>
          <a:ext cx="2306146" cy="52853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IN" sz="1400" b="1" kern="1200" dirty="0"/>
            <a:t>Animal Husbandry Department</a:t>
          </a:r>
          <a:endParaRPr lang="en-US" sz="1400" kern="1200" dirty="0"/>
        </a:p>
      </dsp:txBody>
      <dsp:txXfrm>
        <a:off x="0" y="560635"/>
        <a:ext cx="2306146" cy="528532"/>
      </dsp:txXfrm>
    </dsp:sp>
    <dsp:sp modelId="{F91B83B0-10C3-4894-A9E8-2A17784F791F}">
      <dsp:nvSpPr>
        <dsp:cNvPr id="0" name=""/>
        <dsp:cNvSpPr/>
      </dsp:nvSpPr>
      <dsp:spPr>
        <a:xfrm>
          <a:off x="2306146" y="1120879"/>
          <a:ext cx="9224584" cy="52853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983" tIns="134247" rIns="178983" bIns="134247" numCol="1" spcCol="1270" anchor="ctr" anchorCtr="0">
          <a:noAutofit/>
        </a:bodyPr>
        <a:lstStyle/>
        <a:p>
          <a:pPr marL="0" lvl="0" indent="0" algn="l" defTabSz="488950">
            <a:lnSpc>
              <a:spcPct val="90000"/>
            </a:lnSpc>
            <a:spcBef>
              <a:spcPct val="0"/>
            </a:spcBef>
            <a:spcAft>
              <a:spcPct val="35000"/>
            </a:spcAft>
            <a:buNone/>
          </a:pPr>
          <a:r>
            <a:rPr lang="en-IN" sz="1100" kern="1200" dirty="0"/>
            <a:t>Women FPOs, SHG-based enterprises</a:t>
          </a:r>
          <a:endParaRPr lang="en-US" sz="1100" kern="1200" dirty="0"/>
        </a:p>
        <a:p>
          <a:pPr marL="0" lvl="0" indent="0" algn="l" defTabSz="488950">
            <a:lnSpc>
              <a:spcPct val="90000"/>
            </a:lnSpc>
            <a:spcBef>
              <a:spcPct val="0"/>
            </a:spcBef>
            <a:spcAft>
              <a:spcPct val="35000"/>
            </a:spcAft>
            <a:buNone/>
          </a:pPr>
          <a:r>
            <a:rPr lang="en-IN" sz="1100" kern="1200" dirty="0"/>
            <a:t>"Time-Saving Tool Kits" distribution</a:t>
          </a:r>
          <a:endParaRPr lang="en-US" sz="1100" kern="1200" dirty="0"/>
        </a:p>
      </dsp:txBody>
      <dsp:txXfrm>
        <a:off x="2306146" y="1120879"/>
        <a:ext cx="9224584" cy="528532"/>
      </dsp:txXfrm>
    </dsp:sp>
    <dsp:sp modelId="{65627293-FBAA-4A1A-B0D5-6423135E19E1}">
      <dsp:nvSpPr>
        <dsp:cNvPr id="0" name=""/>
        <dsp:cNvSpPr/>
      </dsp:nvSpPr>
      <dsp:spPr>
        <a:xfrm>
          <a:off x="0" y="1120879"/>
          <a:ext cx="2306146" cy="52853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IN" sz="1400" b="1" kern="1200" dirty="0"/>
            <a:t>Rural Development Department</a:t>
          </a:r>
          <a:endParaRPr lang="en-US" sz="1400" kern="1200" dirty="0"/>
        </a:p>
      </dsp:txBody>
      <dsp:txXfrm>
        <a:off x="0" y="1120879"/>
        <a:ext cx="2306146" cy="528532"/>
      </dsp:txXfrm>
    </dsp:sp>
    <dsp:sp modelId="{9CC54AB5-BF9D-4F20-A191-C1E40837D5A6}">
      <dsp:nvSpPr>
        <dsp:cNvPr id="0" name=""/>
        <dsp:cNvSpPr/>
      </dsp:nvSpPr>
      <dsp:spPr>
        <a:xfrm>
          <a:off x="2306146" y="1681123"/>
          <a:ext cx="9224584" cy="52853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983" tIns="134247" rIns="178983" bIns="134247" numCol="1" spcCol="1270" anchor="ctr" anchorCtr="0">
          <a:noAutofit/>
        </a:bodyPr>
        <a:lstStyle/>
        <a:p>
          <a:pPr marL="0" lvl="0" indent="0" algn="l" defTabSz="488950">
            <a:lnSpc>
              <a:spcPct val="90000"/>
            </a:lnSpc>
            <a:spcBef>
              <a:spcPct val="0"/>
            </a:spcBef>
            <a:spcAft>
              <a:spcPct val="35000"/>
            </a:spcAft>
            <a:buNone/>
          </a:pPr>
          <a:r>
            <a:rPr lang="en-IN" sz="1100" kern="1200" dirty="0"/>
            <a:t>Agriculture-based life skills training</a:t>
          </a:r>
          <a:endParaRPr lang="en-US" sz="1100" kern="1200" dirty="0"/>
        </a:p>
        <a:p>
          <a:pPr marL="0" lvl="0" indent="0" algn="l" defTabSz="488950">
            <a:lnSpc>
              <a:spcPct val="90000"/>
            </a:lnSpc>
            <a:spcBef>
              <a:spcPct val="0"/>
            </a:spcBef>
            <a:spcAft>
              <a:spcPct val="35000"/>
            </a:spcAft>
            <a:buNone/>
          </a:pPr>
          <a:r>
            <a:rPr lang="en-IN" sz="1100" kern="1200"/>
            <a:t>Schemes for pregnant/lactating women</a:t>
          </a:r>
          <a:endParaRPr lang="en-US" sz="1100" kern="1200"/>
        </a:p>
      </dsp:txBody>
      <dsp:txXfrm>
        <a:off x="2306146" y="1681123"/>
        <a:ext cx="9224584" cy="528532"/>
      </dsp:txXfrm>
    </dsp:sp>
    <dsp:sp modelId="{D972C261-052B-4A0D-AC4C-D517C59294CD}">
      <dsp:nvSpPr>
        <dsp:cNvPr id="0" name=""/>
        <dsp:cNvSpPr/>
      </dsp:nvSpPr>
      <dsp:spPr>
        <a:xfrm>
          <a:off x="0" y="1681123"/>
          <a:ext cx="2306146" cy="52853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IN" sz="1400" b="1" kern="1200"/>
            <a:t>Women &amp; Child Development Department</a:t>
          </a:r>
          <a:endParaRPr lang="en-US" sz="1400" kern="1200"/>
        </a:p>
      </dsp:txBody>
      <dsp:txXfrm>
        <a:off x="0" y="1681123"/>
        <a:ext cx="2306146" cy="528532"/>
      </dsp:txXfrm>
    </dsp:sp>
    <dsp:sp modelId="{9D01CDE2-8888-4C89-9A62-EF9915C42DC4}">
      <dsp:nvSpPr>
        <dsp:cNvPr id="0" name=""/>
        <dsp:cNvSpPr/>
      </dsp:nvSpPr>
      <dsp:spPr>
        <a:xfrm>
          <a:off x="2306146" y="2241367"/>
          <a:ext cx="9224584" cy="52853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983" tIns="134247" rIns="178983" bIns="134247" numCol="1" spcCol="1270" anchor="ctr" anchorCtr="0">
          <a:noAutofit/>
        </a:bodyPr>
        <a:lstStyle/>
        <a:p>
          <a:pPr marL="0" lvl="0" indent="0" algn="l" defTabSz="488950">
            <a:lnSpc>
              <a:spcPct val="90000"/>
            </a:lnSpc>
            <a:spcBef>
              <a:spcPct val="0"/>
            </a:spcBef>
            <a:spcAft>
              <a:spcPct val="35000"/>
            </a:spcAft>
            <a:buNone/>
          </a:pPr>
          <a:r>
            <a:rPr lang="en-IN" sz="1100" kern="1200" dirty="0"/>
            <a:t>Special subsidies under PMFME</a:t>
          </a:r>
          <a:endParaRPr lang="en-US" sz="1100" kern="1200" dirty="0"/>
        </a:p>
        <a:p>
          <a:pPr marL="0" lvl="0" indent="0" algn="l" defTabSz="488950">
            <a:lnSpc>
              <a:spcPct val="90000"/>
            </a:lnSpc>
            <a:spcBef>
              <a:spcPct val="0"/>
            </a:spcBef>
            <a:spcAft>
              <a:spcPct val="35000"/>
            </a:spcAft>
            <a:buNone/>
          </a:pPr>
          <a:r>
            <a:rPr lang="en-IN" sz="1100" kern="1200"/>
            <a:t>Machinery &amp; market platforms for women</a:t>
          </a:r>
          <a:endParaRPr lang="en-US" sz="1100" kern="1200"/>
        </a:p>
      </dsp:txBody>
      <dsp:txXfrm>
        <a:off x="2306146" y="2241367"/>
        <a:ext cx="9224584" cy="528532"/>
      </dsp:txXfrm>
    </dsp:sp>
    <dsp:sp modelId="{ABF3C8EB-AE94-48B3-A3AE-EA3B2C4E5975}">
      <dsp:nvSpPr>
        <dsp:cNvPr id="0" name=""/>
        <dsp:cNvSpPr/>
      </dsp:nvSpPr>
      <dsp:spPr>
        <a:xfrm>
          <a:off x="0" y="2241367"/>
          <a:ext cx="2306146" cy="52853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IN" sz="1400" b="1" kern="1200"/>
            <a:t>Industries &amp; MSME Department</a:t>
          </a:r>
          <a:endParaRPr lang="en-US" sz="1400" kern="1200"/>
        </a:p>
      </dsp:txBody>
      <dsp:txXfrm>
        <a:off x="0" y="2241367"/>
        <a:ext cx="2306146" cy="528532"/>
      </dsp:txXfrm>
    </dsp:sp>
    <dsp:sp modelId="{646F5E18-09D5-47FE-9705-338436EA877B}">
      <dsp:nvSpPr>
        <dsp:cNvPr id="0" name=""/>
        <dsp:cNvSpPr/>
      </dsp:nvSpPr>
      <dsp:spPr>
        <a:xfrm>
          <a:off x="2306146" y="2801611"/>
          <a:ext cx="9224584" cy="52853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983" tIns="134247" rIns="178983" bIns="134247" numCol="1" spcCol="1270" anchor="ctr" anchorCtr="0">
          <a:noAutofit/>
        </a:bodyPr>
        <a:lstStyle/>
        <a:p>
          <a:pPr marL="0" lvl="0" indent="0" algn="l" defTabSz="488950">
            <a:lnSpc>
              <a:spcPct val="90000"/>
            </a:lnSpc>
            <a:spcBef>
              <a:spcPct val="0"/>
            </a:spcBef>
            <a:spcAft>
              <a:spcPct val="35000"/>
            </a:spcAft>
            <a:buNone/>
          </a:pPr>
          <a:r>
            <a:rPr lang="en-IN" sz="1100" kern="1200" dirty="0"/>
            <a:t>Women Farmer Mobile App (local language)</a:t>
          </a:r>
          <a:endParaRPr lang="en-US" sz="1100" kern="1200" dirty="0"/>
        </a:p>
        <a:p>
          <a:pPr marL="0" lvl="0" indent="0" algn="l" defTabSz="488950">
            <a:lnSpc>
              <a:spcPct val="90000"/>
            </a:lnSpc>
            <a:spcBef>
              <a:spcPct val="0"/>
            </a:spcBef>
            <a:spcAft>
              <a:spcPct val="35000"/>
            </a:spcAft>
            <a:buNone/>
          </a:pPr>
          <a:r>
            <a:rPr lang="en-IN" sz="1100" kern="1200"/>
            <a:t>Digital Vans &amp; literacy programs</a:t>
          </a:r>
          <a:endParaRPr lang="en-US" sz="1100" kern="1200"/>
        </a:p>
      </dsp:txBody>
      <dsp:txXfrm>
        <a:off x="2306146" y="2801611"/>
        <a:ext cx="9224584" cy="528532"/>
      </dsp:txXfrm>
    </dsp:sp>
    <dsp:sp modelId="{61945FE7-578D-4380-B0BA-E5222BA7F62A}">
      <dsp:nvSpPr>
        <dsp:cNvPr id="0" name=""/>
        <dsp:cNvSpPr/>
      </dsp:nvSpPr>
      <dsp:spPr>
        <a:xfrm>
          <a:off x="0" y="2801611"/>
          <a:ext cx="2306146" cy="52853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IN" sz="1400" b="1" kern="1200"/>
            <a:t>IT &amp; Digital Inclusion</a:t>
          </a:r>
          <a:endParaRPr lang="en-US" sz="1400" kern="1200"/>
        </a:p>
      </dsp:txBody>
      <dsp:txXfrm>
        <a:off x="0" y="2801611"/>
        <a:ext cx="2306146" cy="528532"/>
      </dsp:txXfrm>
    </dsp:sp>
    <dsp:sp modelId="{2607A12C-B9FD-44A4-8499-BDCBE1B09314}">
      <dsp:nvSpPr>
        <dsp:cNvPr id="0" name=""/>
        <dsp:cNvSpPr/>
      </dsp:nvSpPr>
      <dsp:spPr>
        <a:xfrm>
          <a:off x="2306146" y="3361855"/>
          <a:ext cx="9224584" cy="52853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983" tIns="134247" rIns="178983" bIns="134247" numCol="1" spcCol="1270" anchor="ctr" anchorCtr="0">
          <a:noAutofit/>
        </a:bodyPr>
        <a:lstStyle/>
        <a:p>
          <a:pPr marL="0" lvl="0" indent="0" algn="l" defTabSz="488950">
            <a:lnSpc>
              <a:spcPct val="90000"/>
            </a:lnSpc>
            <a:spcBef>
              <a:spcPct val="0"/>
            </a:spcBef>
            <a:spcAft>
              <a:spcPct val="35000"/>
            </a:spcAft>
            <a:buNone/>
          </a:pPr>
          <a:r>
            <a:rPr lang="en-IN" sz="1100" kern="1200" dirty="0"/>
            <a:t>Local weather advisories via SMS/WhatsApp</a:t>
          </a:r>
          <a:endParaRPr lang="en-US" sz="1100" kern="1200" dirty="0"/>
        </a:p>
        <a:p>
          <a:pPr marL="0" lvl="0" indent="0" algn="l" defTabSz="488950">
            <a:lnSpc>
              <a:spcPct val="90000"/>
            </a:lnSpc>
            <a:spcBef>
              <a:spcPct val="0"/>
            </a:spcBef>
            <a:spcAft>
              <a:spcPct val="35000"/>
            </a:spcAft>
            <a:buNone/>
          </a:pPr>
          <a:r>
            <a:rPr lang="en-IN" sz="1100" kern="1200"/>
            <a:t>Women Weather Assistants</a:t>
          </a:r>
          <a:endParaRPr lang="en-US" sz="1100" kern="1200"/>
        </a:p>
      </dsp:txBody>
      <dsp:txXfrm>
        <a:off x="2306146" y="3361855"/>
        <a:ext cx="9224584" cy="528532"/>
      </dsp:txXfrm>
    </dsp:sp>
    <dsp:sp modelId="{2A4776D4-FEAB-4F4E-8391-C5F8CCFD4561}">
      <dsp:nvSpPr>
        <dsp:cNvPr id="0" name=""/>
        <dsp:cNvSpPr/>
      </dsp:nvSpPr>
      <dsp:spPr>
        <a:xfrm>
          <a:off x="0" y="3361855"/>
          <a:ext cx="2306146" cy="52853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IN" sz="1400" b="1" kern="1200"/>
            <a:t>Meteorology Dept. / KVKs</a:t>
          </a:r>
          <a:endParaRPr lang="en-US" sz="1400" kern="1200"/>
        </a:p>
      </dsp:txBody>
      <dsp:txXfrm>
        <a:off x="0" y="3361855"/>
        <a:ext cx="2306146" cy="528532"/>
      </dsp:txXfrm>
    </dsp:sp>
    <dsp:sp modelId="{E37FC052-E016-4A74-92AA-950AD5FDBC35}">
      <dsp:nvSpPr>
        <dsp:cNvPr id="0" name=""/>
        <dsp:cNvSpPr/>
      </dsp:nvSpPr>
      <dsp:spPr>
        <a:xfrm>
          <a:off x="2306146" y="3922099"/>
          <a:ext cx="9224584" cy="52853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983" tIns="134247" rIns="178983" bIns="134247" numCol="1" spcCol="1270" anchor="ctr" anchorCtr="0">
          <a:noAutofit/>
        </a:bodyPr>
        <a:lstStyle/>
        <a:p>
          <a:pPr marL="0" lvl="0" indent="0" algn="l" defTabSz="488950">
            <a:lnSpc>
              <a:spcPct val="90000"/>
            </a:lnSpc>
            <a:spcBef>
              <a:spcPct val="0"/>
            </a:spcBef>
            <a:spcAft>
              <a:spcPct val="35000"/>
            </a:spcAft>
            <a:buNone/>
          </a:pPr>
          <a:r>
            <a:rPr lang="en-IN" sz="1100" kern="1200" dirty="0"/>
            <a:t>"Market-Milap" platform for direct sales</a:t>
          </a:r>
          <a:endParaRPr lang="en-US" sz="1100" kern="1200" dirty="0"/>
        </a:p>
        <a:p>
          <a:pPr marL="0" lvl="0" indent="0" algn="l" defTabSz="488950">
            <a:lnSpc>
              <a:spcPct val="90000"/>
            </a:lnSpc>
            <a:spcBef>
              <a:spcPct val="0"/>
            </a:spcBef>
            <a:spcAft>
              <a:spcPct val="35000"/>
            </a:spcAft>
            <a:buNone/>
          </a:pPr>
          <a:r>
            <a:rPr lang="en-IN" sz="1100" kern="1200" dirty="0"/>
            <a:t>Subsidized cold storage &amp; transport pooling</a:t>
          </a:r>
          <a:endParaRPr lang="en-US" sz="1100" kern="1200" dirty="0"/>
        </a:p>
      </dsp:txBody>
      <dsp:txXfrm>
        <a:off x="2306146" y="3922099"/>
        <a:ext cx="9224584" cy="528532"/>
      </dsp:txXfrm>
    </dsp:sp>
    <dsp:sp modelId="{7831CC59-6798-4DFF-B1BA-437F7DE62445}">
      <dsp:nvSpPr>
        <dsp:cNvPr id="0" name=""/>
        <dsp:cNvSpPr/>
      </dsp:nvSpPr>
      <dsp:spPr>
        <a:xfrm>
          <a:off x="0" y="3922099"/>
          <a:ext cx="2306146" cy="52853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IN" sz="1400" b="1" kern="1200" dirty="0"/>
            <a:t>Marketing &amp; Transport Dept.</a:t>
          </a:r>
          <a:endParaRPr lang="en-US" sz="1400" kern="1200" dirty="0"/>
        </a:p>
      </dsp:txBody>
      <dsp:txXfrm>
        <a:off x="0" y="3922099"/>
        <a:ext cx="2306146" cy="528532"/>
      </dsp:txXfrm>
    </dsp:sp>
    <dsp:sp modelId="{492128F1-BEE4-4352-A10B-C233167210C3}">
      <dsp:nvSpPr>
        <dsp:cNvPr id="0" name=""/>
        <dsp:cNvSpPr/>
      </dsp:nvSpPr>
      <dsp:spPr>
        <a:xfrm>
          <a:off x="2306146" y="4482343"/>
          <a:ext cx="9224584" cy="52853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73177-B802-4EEE-AFEB-78D27F3FA400}">
      <dsp:nvSpPr>
        <dsp:cNvPr id="0" name=""/>
        <dsp:cNvSpPr/>
      </dsp:nvSpPr>
      <dsp:spPr>
        <a:xfrm>
          <a:off x="0" y="4482343"/>
          <a:ext cx="2306146" cy="52853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034" tIns="52207" rIns="122034" bIns="52207" numCol="1" spcCol="1270" anchor="ctr" anchorCtr="0">
          <a:noAutofit/>
        </a:bodyPr>
        <a:lstStyle/>
        <a:p>
          <a:pPr marL="0" lvl="0" indent="0" algn="ctr" defTabSz="622300">
            <a:lnSpc>
              <a:spcPct val="90000"/>
            </a:lnSpc>
            <a:spcBef>
              <a:spcPct val="0"/>
            </a:spcBef>
            <a:spcAft>
              <a:spcPct val="35000"/>
            </a:spcAft>
            <a:buNone/>
          </a:pPr>
          <a:r>
            <a:rPr lang="en-US" sz="1400" b="1" kern="1200" dirty="0"/>
            <a:t>Cooperative and APMC </a:t>
          </a:r>
          <a:endParaRPr lang="en-IN" sz="1400" b="1" kern="1200" dirty="0"/>
        </a:p>
      </dsp:txBody>
      <dsp:txXfrm>
        <a:off x="0" y="4482343"/>
        <a:ext cx="2306146" cy="528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2B96D-37B0-4995-A0EE-FC7D67EE7F85}">
      <dsp:nvSpPr>
        <dsp:cNvPr id="0" name=""/>
        <dsp:cNvSpPr/>
      </dsp:nvSpPr>
      <dsp:spPr>
        <a:xfrm>
          <a:off x="0" y="122299"/>
          <a:ext cx="11544300" cy="42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3. Support Women farmers for VIKSIT BHARAT.</a:t>
          </a:r>
          <a:endParaRPr lang="en-US" sz="1800" kern="1200" dirty="0"/>
        </a:p>
      </dsp:txBody>
      <dsp:txXfrm>
        <a:off x="20561" y="142860"/>
        <a:ext cx="11503178" cy="380078"/>
      </dsp:txXfrm>
    </dsp:sp>
    <dsp:sp modelId="{1B2BB75D-A006-48E2-BBAB-4055C76A97CB}">
      <dsp:nvSpPr>
        <dsp:cNvPr id="0" name=""/>
        <dsp:cNvSpPr/>
      </dsp:nvSpPr>
      <dsp:spPr>
        <a:xfrm>
          <a:off x="0" y="543499"/>
          <a:ext cx="11544300"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IN" sz="1400" kern="1200" dirty="0"/>
            <a:t>In VIKSIT BHARAT, Agriculture Sector is a major strength.  India, with world’s second largest arable land and adaptive farmers can supply World Food and Food Security as it already did during arena of COVID.</a:t>
          </a:r>
          <a:endParaRPr lang="en-US" sz="1400" kern="1200" dirty="0"/>
        </a:p>
        <a:p>
          <a:pPr marL="114300" lvl="1" indent="-114300" algn="l" defTabSz="622300">
            <a:lnSpc>
              <a:spcPct val="90000"/>
            </a:lnSpc>
            <a:spcBef>
              <a:spcPct val="0"/>
            </a:spcBef>
            <a:spcAft>
              <a:spcPct val="20000"/>
            </a:spcAft>
            <a:buChar char="•"/>
          </a:pPr>
          <a:r>
            <a:rPr lang="en-IN" sz="1400" kern="1200" dirty="0"/>
            <a:t>But to make this happen Agricultural Administration and Universities have to make a paradigm shift in their focus.</a:t>
          </a:r>
          <a:endParaRPr lang="en-US" sz="1400" kern="1200" dirty="0"/>
        </a:p>
        <a:p>
          <a:pPr marL="114300" lvl="1" indent="-114300" algn="l" defTabSz="622300">
            <a:lnSpc>
              <a:spcPct val="90000"/>
            </a:lnSpc>
            <a:spcBef>
              <a:spcPct val="0"/>
            </a:spcBef>
            <a:spcAft>
              <a:spcPct val="20000"/>
            </a:spcAft>
            <a:buChar char="•"/>
          </a:pPr>
          <a:r>
            <a:rPr lang="en-IN" sz="1400" kern="1200" dirty="0"/>
            <a:t>Women already look after livestock and understand its use and more adaptive and willing to pick up new ideas.  But they need to be informed and guided by demonstration an up-skilled for New Technologies and emerging climate change situation and market trends – more particularly:</a:t>
          </a:r>
          <a:endParaRPr lang="en-US" sz="1400" kern="1200" dirty="0"/>
        </a:p>
        <a:p>
          <a:pPr marL="228600" lvl="2" indent="-114300" algn="l" defTabSz="622300">
            <a:lnSpc>
              <a:spcPct val="90000"/>
            </a:lnSpc>
            <a:spcBef>
              <a:spcPct val="0"/>
            </a:spcBef>
            <a:spcAft>
              <a:spcPct val="20000"/>
            </a:spcAft>
            <a:buChar char="•"/>
          </a:pPr>
          <a:r>
            <a:rPr lang="en-IN" sz="1400" kern="1200"/>
            <a:t>Water Resilient Agriculture</a:t>
          </a:r>
          <a:endParaRPr lang="en-US" sz="1400" kern="1200"/>
        </a:p>
        <a:p>
          <a:pPr marL="228600" lvl="2" indent="-114300" algn="l" defTabSz="622300">
            <a:lnSpc>
              <a:spcPct val="90000"/>
            </a:lnSpc>
            <a:spcBef>
              <a:spcPct val="0"/>
            </a:spcBef>
            <a:spcAft>
              <a:spcPct val="20000"/>
            </a:spcAft>
            <a:buChar char="•"/>
          </a:pPr>
          <a:r>
            <a:rPr lang="en-IN" sz="1400" kern="1200"/>
            <a:t>Smart use of Water and Solar System.</a:t>
          </a:r>
          <a:endParaRPr lang="en-US" sz="1400" kern="1200"/>
        </a:p>
        <a:p>
          <a:pPr marL="228600" lvl="2" indent="-114300" algn="l" defTabSz="622300">
            <a:lnSpc>
              <a:spcPct val="90000"/>
            </a:lnSpc>
            <a:spcBef>
              <a:spcPct val="0"/>
            </a:spcBef>
            <a:spcAft>
              <a:spcPct val="20000"/>
            </a:spcAft>
            <a:buChar char="•"/>
          </a:pPr>
          <a:r>
            <a:rPr lang="en-IN" sz="1400" kern="1200" dirty="0"/>
            <a:t>Digital use – For application for Subsidy &amp; Loan and Market &amp; Procuring inputs.</a:t>
          </a:r>
          <a:endParaRPr lang="en-US" sz="1400" kern="1200" dirty="0"/>
        </a:p>
        <a:p>
          <a:pPr marL="228600" lvl="2" indent="-114300" algn="l" defTabSz="622300">
            <a:lnSpc>
              <a:spcPct val="90000"/>
            </a:lnSpc>
            <a:spcBef>
              <a:spcPct val="0"/>
            </a:spcBef>
            <a:spcAft>
              <a:spcPct val="20000"/>
            </a:spcAft>
            <a:buChar char="•"/>
          </a:pPr>
          <a:r>
            <a:rPr lang="en-IN" sz="1400" kern="1200" dirty="0"/>
            <a:t>Soil &amp; Water analysis-based Crop Selection</a:t>
          </a:r>
          <a:endParaRPr lang="en-US" sz="1400" kern="1200" dirty="0"/>
        </a:p>
        <a:p>
          <a:pPr marL="228600" lvl="2" indent="-114300" algn="l" defTabSz="622300">
            <a:lnSpc>
              <a:spcPct val="90000"/>
            </a:lnSpc>
            <a:spcBef>
              <a:spcPct val="0"/>
            </a:spcBef>
            <a:spcAft>
              <a:spcPct val="20000"/>
            </a:spcAft>
            <a:buChar char="•"/>
          </a:pPr>
          <a:r>
            <a:rPr lang="en-IN" sz="1400" kern="1200" dirty="0"/>
            <a:t>Weather Advisory based farming and climate smart agriculture.</a:t>
          </a:r>
          <a:endParaRPr lang="en-US" sz="1400" kern="1200" dirty="0"/>
        </a:p>
        <a:p>
          <a:pPr marL="228600" lvl="2" indent="-114300" algn="l" defTabSz="622300">
            <a:lnSpc>
              <a:spcPct val="90000"/>
            </a:lnSpc>
            <a:spcBef>
              <a:spcPct val="0"/>
            </a:spcBef>
            <a:spcAft>
              <a:spcPct val="20000"/>
            </a:spcAft>
            <a:buChar char="•"/>
          </a:pPr>
          <a:r>
            <a:rPr lang="en-IN" sz="1400" kern="1200" dirty="0"/>
            <a:t>Use of Drone </a:t>
          </a:r>
          <a:endParaRPr lang="en-US" sz="1400" kern="1200" dirty="0"/>
        </a:p>
        <a:p>
          <a:pPr marL="228600" lvl="2" indent="-114300" algn="l" defTabSz="622300">
            <a:lnSpc>
              <a:spcPct val="90000"/>
            </a:lnSpc>
            <a:spcBef>
              <a:spcPct val="0"/>
            </a:spcBef>
            <a:spcAft>
              <a:spcPct val="20000"/>
            </a:spcAft>
            <a:buChar char="•"/>
          </a:pPr>
          <a:r>
            <a:rPr lang="en-IN" sz="1400" kern="1200" dirty="0"/>
            <a:t>Precision Agriculture</a:t>
          </a:r>
          <a:endParaRPr lang="en-US" sz="1400" kern="1200" dirty="0"/>
        </a:p>
        <a:p>
          <a:pPr marL="228600" lvl="2" indent="-114300" algn="l" defTabSz="622300">
            <a:lnSpc>
              <a:spcPct val="90000"/>
            </a:lnSpc>
            <a:spcBef>
              <a:spcPct val="0"/>
            </a:spcBef>
            <a:spcAft>
              <a:spcPct val="20000"/>
            </a:spcAft>
            <a:buChar char="•"/>
          </a:pPr>
          <a:r>
            <a:rPr lang="en-IN" sz="1400" kern="1200"/>
            <a:t>Tissue Culture</a:t>
          </a:r>
          <a:endParaRPr lang="en-US" sz="1400" kern="1200"/>
        </a:p>
        <a:p>
          <a:pPr marL="228600" lvl="2" indent="-114300" algn="l" defTabSz="622300">
            <a:lnSpc>
              <a:spcPct val="90000"/>
            </a:lnSpc>
            <a:spcBef>
              <a:spcPct val="0"/>
            </a:spcBef>
            <a:spcAft>
              <a:spcPct val="20000"/>
            </a:spcAft>
            <a:buChar char="•"/>
          </a:pPr>
          <a:r>
            <a:rPr lang="en-IN" sz="1400" kern="1200" dirty="0"/>
            <a:t>Contingency plan in case of severe adverse weather events.</a:t>
          </a:r>
          <a:endParaRPr lang="en-US" sz="1400" kern="1200" dirty="0"/>
        </a:p>
      </dsp:txBody>
      <dsp:txXfrm>
        <a:off x="0" y="543499"/>
        <a:ext cx="11544300" cy="3353400"/>
      </dsp:txXfrm>
    </dsp:sp>
    <dsp:sp modelId="{19700EA3-363C-4B23-AD3A-B9A18B2B492F}">
      <dsp:nvSpPr>
        <dsp:cNvPr id="0" name=""/>
        <dsp:cNvSpPr/>
      </dsp:nvSpPr>
      <dsp:spPr>
        <a:xfrm>
          <a:off x="0" y="3896900"/>
          <a:ext cx="11544300" cy="42120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a:t>4. Women Farmers need Attention and Support:</a:t>
          </a:r>
          <a:endParaRPr lang="en-US" sz="1800" kern="1200"/>
        </a:p>
      </dsp:txBody>
      <dsp:txXfrm>
        <a:off x="20561" y="3917461"/>
        <a:ext cx="11503178" cy="380078"/>
      </dsp:txXfrm>
    </dsp:sp>
    <dsp:sp modelId="{42CCACC3-899E-45CA-B6CB-4D60E628C1E1}">
      <dsp:nvSpPr>
        <dsp:cNvPr id="0" name=""/>
        <dsp:cNvSpPr/>
      </dsp:nvSpPr>
      <dsp:spPr>
        <a:xfrm>
          <a:off x="0" y="4318100"/>
          <a:ext cx="11544300"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IN" sz="1400" kern="1200" dirty="0"/>
            <a:t>Extension Administration and Agricultural Universities must reach out to them at village level.</a:t>
          </a:r>
          <a:endParaRPr lang="en-US" sz="1400" kern="1200" dirty="0"/>
        </a:p>
        <a:p>
          <a:pPr marL="114300" lvl="1" indent="-114300" algn="l" defTabSz="622300">
            <a:lnSpc>
              <a:spcPct val="90000"/>
            </a:lnSpc>
            <a:spcBef>
              <a:spcPct val="0"/>
            </a:spcBef>
            <a:spcAft>
              <a:spcPct val="20000"/>
            </a:spcAft>
            <a:buChar char="•"/>
          </a:pPr>
          <a:r>
            <a:rPr lang="en-IN" sz="1400" kern="1200"/>
            <a:t>Financial support by Bank.</a:t>
          </a:r>
          <a:endParaRPr lang="en-US" sz="1400" kern="1200"/>
        </a:p>
        <a:p>
          <a:pPr marL="114300" lvl="1" indent="-114300" algn="l" defTabSz="622300">
            <a:lnSpc>
              <a:spcPct val="90000"/>
            </a:lnSpc>
            <a:spcBef>
              <a:spcPct val="0"/>
            </a:spcBef>
            <a:spcAft>
              <a:spcPct val="20000"/>
            </a:spcAft>
            <a:buChar char="•"/>
          </a:pPr>
          <a:r>
            <a:rPr lang="en-IN" sz="1400" kern="1200" dirty="0"/>
            <a:t>In village records – from VII – XII; they should be recorded as farmers and also in census as well in succession – VARSAI entries.</a:t>
          </a:r>
          <a:endParaRPr lang="en-US" sz="1400" kern="1200" dirty="0"/>
        </a:p>
        <a:p>
          <a:pPr marL="114300" lvl="1" indent="-114300" algn="l" defTabSz="622300">
            <a:lnSpc>
              <a:spcPct val="90000"/>
            </a:lnSpc>
            <a:spcBef>
              <a:spcPct val="0"/>
            </a:spcBef>
            <a:spcAft>
              <a:spcPct val="20000"/>
            </a:spcAft>
            <a:buChar char="•"/>
          </a:pPr>
          <a:r>
            <a:rPr lang="en-IN" sz="1400" kern="1200" dirty="0"/>
            <a:t>Support for smart phones and setting up of cooperatives / FPO</a:t>
          </a:r>
          <a:endParaRPr lang="en-US" sz="1400" kern="1200" dirty="0"/>
        </a:p>
        <a:p>
          <a:pPr marL="114300" lvl="1" indent="-114300" algn="l" defTabSz="622300">
            <a:lnSpc>
              <a:spcPct val="90000"/>
            </a:lnSpc>
            <a:spcBef>
              <a:spcPct val="0"/>
            </a:spcBef>
            <a:spcAft>
              <a:spcPct val="20000"/>
            </a:spcAft>
            <a:buChar char="•"/>
          </a:pPr>
          <a:r>
            <a:rPr lang="en-IN" sz="1400" kern="1200"/>
            <a:t>Guidance for –</a:t>
          </a:r>
          <a:endParaRPr lang="en-US" sz="1400" kern="1200"/>
        </a:p>
        <a:p>
          <a:pPr marL="114300" lvl="1" indent="-114300" algn="l" defTabSz="622300">
            <a:lnSpc>
              <a:spcPct val="90000"/>
            </a:lnSpc>
            <a:spcBef>
              <a:spcPct val="0"/>
            </a:spcBef>
            <a:spcAft>
              <a:spcPct val="20000"/>
            </a:spcAft>
            <a:buChar char="•"/>
          </a:pPr>
          <a:r>
            <a:rPr lang="en-IN" sz="1400" kern="1200"/>
            <a:t>Selection of inputs</a:t>
          </a:r>
          <a:endParaRPr lang="en-US" sz="1400" kern="1200"/>
        </a:p>
        <a:p>
          <a:pPr marL="114300" lvl="1" indent="-114300" algn="l" defTabSz="622300">
            <a:lnSpc>
              <a:spcPct val="90000"/>
            </a:lnSpc>
            <a:spcBef>
              <a:spcPct val="0"/>
            </a:spcBef>
            <a:spcAft>
              <a:spcPct val="20000"/>
            </a:spcAft>
            <a:buChar char="•"/>
          </a:pPr>
          <a:r>
            <a:rPr lang="en-IN" sz="1400" kern="1200" dirty="0"/>
            <a:t>Weather events &amp; Climate Smart Agriculture</a:t>
          </a:r>
          <a:endParaRPr lang="en-US" sz="1400" kern="1200" dirty="0"/>
        </a:p>
        <a:p>
          <a:pPr marL="114300" lvl="1" indent="-114300" algn="l" defTabSz="622300">
            <a:lnSpc>
              <a:spcPct val="90000"/>
            </a:lnSpc>
            <a:spcBef>
              <a:spcPct val="0"/>
            </a:spcBef>
            <a:spcAft>
              <a:spcPct val="20000"/>
            </a:spcAft>
            <a:buChar char="•"/>
          </a:pPr>
          <a:r>
            <a:rPr lang="en-IN" sz="1400" kern="1200"/>
            <a:t>Harvesting and Storage</a:t>
          </a:r>
          <a:endParaRPr lang="en-US" sz="1400" kern="1200"/>
        </a:p>
        <a:p>
          <a:pPr marL="114300" lvl="1" indent="-114300" algn="l" defTabSz="622300">
            <a:lnSpc>
              <a:spcPct val="90000"/>
            </a:lnSpc>
            <a:spcBef>
              <a:spcPct val="0"/>
            </a:spcBef>
            <a:spcAft>
              <a:spcPct val="20000"/>
            </a:spcAft>
            <a:buChar char="•"/>
          </a:pPr>
          <a:r>
            <a:rPr lang="en-IN" sz="1400" kern="1200" dirty="0"/>
            <a:t>Marketing &amp; Value addition </a:t>
          </a:r>
          <a:endParaRPr lang="en-US" sz="1400" kern="1200" dirty="0"/>
        </a:p>
      </dsp:txBody>
      <dsp:txXfrm>
        <a:off x="0" y="4318100"/>
        <a:ext cx="11544300" cy="204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428A5-C4AB-4F62-A093-BF685147CDB3}">
      <dsp:nvSpPr>
        <dsp:cNvPr id="0" name=""/>
        <dsp:cNvSpPr/>
      </dsp:nvSpPr>
      <dsp:spPr>
        <a:xfrm>
          <a:off x="0" y="462749"/>
          <a:ext cx="11836400" cy="246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8636" tIns="333248" rIns="918636" bIns="113792" numCol="1" spcCol="1270" anchor="t" anchorCtr="0">
          <a:noAutofit/>
        </a:bodyPr>
        <a:lstStyle/>
        <a:p>
          <a:pPr marL="171450" lvl="1" indent="-171450" algn="l" defTabSz="711200">
            <a:lnSpc>
              <a:spcPct val="90000"/>
            </a:lnSpc>
            <a:spcBef>
              <a:spcPct val="0"/>
            </a:spcBef>
            <a:spcAft>
              <a:spcPct val="15000"/>
            </a:spcAft>
            <a:buChar char="•"/>
          </a:pPr>
          <a:r>
            <a:rPr lang="en-IN" sz="1600" kern="1200" dirty="0"/>
            <a:t>Structural change in family in Decision-taking process needs to be facilitated – by appropriate social media messages in TV, Newspapers, Radio and social media.  Family must realise that they have to support and make it easy for them to work and decide.</a:t>
          </a:r>
          <a:endParaRPr lang="en-US" sz="1600" kern="1200" dirty="0"/>
        </a:p>
        <a:p>
          <a:pPr marL="171450" lvl="1" indent="-171450" algn="l" defTabSz="711200">
            <a:lnSpc>
              <a:spcPct val="90000"/>
            </a:lnSpc>
            <a:spcBef>
              <a:spcPct val="0"/>
            </a:spcBef>
            <a:spcAft>
              <a:spcPct val="15000"/>
            </a:spcAft>
            <a:buChar char="•"/>
          </a:pPr>
          <a:r>
            <a:rPr lang="en-IN" sz="1600" kern="1200" dirty="0"/>
            <a:t>Technology – tools and </a:t>
          </a:r>
          <a:r>
            <a:rPr lang="en-IN" sz="1600" kern="1200" dirty="0" err="1"/>
            <a:t>equipments</a:t>
          </a:r>
          <a:r>
            <a:rPr lang="en-IN" sz="1600" kern="1200" dirty="0"/>
            <a:t> are Men-centric.  They have to be Women-centric also – but more importantly made available at village – block level.</a:t>
          </a:r>
          <a:endParaRPr lang="en-US" sz="1600" kern="1200" dirty="0"/>
        </a:p>
        <a:p>
          <a:pPr marL="171450" lvl="1" indent="-171450" algn="l" defTabSz="711200">
            <a:lnSpc>
              <a:spcPct val="90000"/>
            </a:lnSpc>
            <a:spcBef>
              <a:spcPct val="0"/>
            </a:spcBef>
            <a:spcAft>
              <a:spcPct val="15000"/>
            </a:spcAft>
            <a:buChar char="•"/>
          </a:pPr>
          <a:r>
            <a:rPr lang="en-IN" sz="1600" kern="1200" dirty="0"/>
            <a:t>Rotation system exists in Local bodies Gram Panchayat for chairperson – same need to be introduced in Cooperative and APMC by statutory amendments.</a:t>
          </a:r>
          <a:endParaRPr lang="en-US" sz="1600" kern="1200" dirty="0"/>
        </a:p>
        <a:p>
          <a:pPr marL="171450" lvl="1" indent="-171450" algn="l" defTabSz="711200">
            <a:lnSpc>
              <a:spcPct val="90000"/>
            </a:lnSpc>
            <a:spcBef>
              <a:spcPct val="0"/>
            </a:spcBef>
            <a:spcAft>
              <a:spcPct val="15000"/>
            </a:spcAft>
            <a:buChar char="•"/>
          </a:pPr>
          <a:r>
            <a:rPr lang="en-US" sz="1600" kern="1200" dirty="0"/>
            <a:t>In Viksit Bharat approach is to have increasing income of rural family on par with their urban counterparts -This will need of male member to work in non-</a:t>
          </a:r>
          <a:r>
            <a:rPr lang="en-US" sz="1600" kern="1200" dirty="0" err="1"/>
            <a:t>agriculure</a:t>
          </a:r>
          <a:r>
            <a:rPr lang="en-US" sz="1600" kern="1200" dirty="0"/>
            <a:t> farm work - within or outside villages.</a:t>
          </a:r>
        </a:p>
      </dsp:txBody>
      <dsp:txXfrm>
        <a:off x="0" y="462749"/>
        <a:ext cx="11836400" cy="2469600"/>
      </dsp:txXfrm>
    </dsp:sp>
    <dsp:sp modelId="{C0B3746F-6266-4DAD-8D27-1BDB8B64BFB9}">
      <dsp:nvSpPr>
        <dsp:cNvPr id="0" name=""/>
        <dsp:cNvSpPr/>
      </dsp:nvSpPr>
      <dsp:spPr>
        <a:xfrm>
          <a:off x="591820" y="226589"/>
          <a:ext cx="8285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71" tIns="0" rIns="313171" bIns="0" numCol="1" spcCol="1270" anchor="ctr" anchorCtr="0">
          <a:noAutofit/>
        </a:bodyPr>
        <a:lstStyle/>
        <a:p>
          <a:pPr marL="0" lvl="0" indent="0" algn="l" defTabSz="711200">
            <a:lnSpc>
              <a:spcPct val="90000"/>
            </a:lnSpc>
            <a:spcBef>
              <a:spcPct val="0"/>
            </a:spcBef>
            <a:spcAft>
              <a:spcPct val="35000"/>
            </a:spcAft>
            <a:buNone/>
          </a:pPr>
          <a:r>
            <a:rPr lang="en-IN" sz="1600" b="1" kern="1200" dirty="0"/>
            <a:t>5. Social Transformation – Ease of doing Business for Women:</a:t>
          </a:r>
          <a:endParaRPr lang="en-US" sz="1600" kern="1200" dirty="0"/>
        </a:p>
      </dsp:txBody>
      <dsp:txXfrm>
        <a:off x="614877" y="249646"/>
        <a:ext cx="8239366" cy="426206"/>
      </dsp:txXfrm>
    </dsp:sp>
    <dsp:sp modelId="{C3FB7D36-4F57-4B74-8F55-B761263A5D75}">
      <dsp:nvSpPr>
        <dsp:cNvPr id="0" name=""/>
        <dsp:cNvSpPr/>
      </dsp:nvSpPr>
      <dsp:spPr>
        <a:xfrm>
          <a:off x="0" y="3254910"/>
          <a:ext cx="11836400" cy="181440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8636" tIns="333248" rIns="918636" bIns="113792" numCol="1" spcCol="1270" anchor="t" anchorCtr="0">
          <a:noAutofit/>
        </a:bodyPr>
        <a:lstStyle/>
        <a:p>
          <a:pPr marL="171450" lvl="1" indent="-171450" algn="l" defTabSz="711200">
            <a:lnSpc>
              <a:spcPct val="90000"/>
            </a:lnSpc>
            <a:spcBef>
              <a:spcPct val="0"/>
            </a:spcBef>
            <a:spcAft>
              <a:spcPct val="15000"/>
            </a:spcAft>
            <a:buChar char="•"/>
          </a:pPr>
          <a:r>
            <a:rPr lang="en-IN" sz="1600" kern="1200" dirty="0"/>
            <a:t>Under the Krishi Mahotsav Approach, initiated by Hon’ble Prime Minister Shri Narendra Modi (then Chief Minister of Gujarat), the state successfully overcame the challenges of low productivity.</a:t>
          </a:r>
          <a:endParaRPr lang="en-US" sz="1600" kern="1200" dirty="0"/>
        </a:p>
        <a:p>
          <a:pPr marL="171450" lvl="1" indent="-171450" algn="l" defTabSz="711200">
            <a:lnSpc>
              <a:spcPct val="90000"/>
            </a:lnSpc>
            <a:spcBef>
              <a:spcPct val="0"/>
            </a:spcBef>
            <a:spcAft>
              <a:spcPct val="15000"/>
            </a:spcAft>
            <a:buChar char="•"/>
          </a:pPr>
          <a:r>
            <a:rPr lang="en-IN" sz="1600" kern="1200" dirty="0"/>
            <a:t>Today, Gujarat stands as a leading Agricultural, Animal Husbandry &amp; Fisheries state, demonstrating how structured interventions can turn adversity into opportunity.</a:t>
          </a:r>
          <a:endParaRPr lang="en-US" sz="1600" kern="1200" dirty="0"/>
        </a:p>
        <a:p>
          <a:pPr marL="171450" lvl="1" indent="-171450" algn="l" defTabSz="711200">
            <a:lnSpc>
              <a:spcPct val="90000"/>
            </a:lnSpc>
            <a:spcBef>
              <a:spcPct val="0"/>
            </a:spcBef>
            <a:spcAft>
              <a:spcPct val="15000"/>
            </a:spcAft>
            <a:buChar char="•"/>
          </a:pPr>
          <a:r>
            <a:rPr lang="en-IN" sz="1600" kern="1200" dirty="0"/>
            <a:t>Gujarat Women have already made successful AMUL model.  They look after 100 per cent livestock management and are adaptable but need to be up-skilled and supported. </a:t>
          </a:r>
          <a:endParaRPr lang="en-US" sz="1600" kern="1200" dirty="0"/>
        </a:p>
      </dsp:txBody>
      <dsp:txXfrm>
        <a:off x="0" y="3254910"/>
        <a:ext cx="11836400" cy="1814400"/>
      </dsp:txXfrm>
    </dsp:sp>
    <dsp:sp modelId="{577AEF8A-1F2B-4FEC-994D-2A5CD23BD41A}">
      <dsp:nvSpPr>
        <dsp:cNvPr id="0" name=""/>
        <dsp:cNvSpPr/>
      </dsp:nvSpPr>
      <dsp:spPr>
        <a:xfrm>
          <a:off x="591820" y="3018750"/>
          <a:ext cx="8285480" cy="47232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71" tIns="0" rIns="313171" bIns="0" numCol="1" spcCol="1270" anchor="ctr" anchorCtr="0">
          <a:noAutofit/>
        </a:bodyPr>
        <a:lstStyle/>
        <a:p>
          <a:pPr marL="0" lvl="0" indent="0" algn="l" defTabSz="711200">
            <a:lnSpc>
              <a:spcPct val="90000"/>
            </a:lnSpc>
            <a:spcBef>
              <a:spcPct val="0"/>
            </a:spcBef>
            <a:spcAft>
              <a:spcPct val="35000"/>
            </a:spcAft>
            <a:buNone/>
          </a:pPr>
          <a:r>
            <a:rPr lang="en-IN" sz="1600" b="1" kern="1200"/>
            <a:t>6. Learning from Gujarat’s Experience</a:t>
          </a:r>
          <a:endParaRPr lang="en-US" sz="1600" kern="1200"/>
        </a:p>
      </dsp:txBody>
      <dsp:txXfrm>
        <a:off x="614877" y="3041807"/>
        <a:ext cx="823936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3FAB0-892C-4ABF-A02C-3F1218B7F7DC}">
      <dsp:nvSpPr>
        <dsp:cNvPr id="0" name=""/>
        <dsp:cNvSpPr/>
      </dsp:nvSpPr>
      <dsp:spPr>
        <a:xfrm>
          <a:off x="0" y="0"/>
          <a:ext cx="5060632" cy="10058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Hon’ble Prime Minister has laid a roadmap for agriculture in his Independence Day address as part of Viksit Bharat.</a:t>
          </a:r>
          <a:endParaRPr lang="en-US" sz="1500" kern="1200" dirty="0"/>
        </a:p>
      </dsp:txBody>
      <dsp:txXfrm>
        <a:off x="29460" y="29460"/>
        <a:ext cx="3857569" cy="946920"/>
      </dsp:txXfrm>
    </dsp:sp>
    <dsp:sp modelId="{608C1087-8BFD-4434-86FD-B7E657F34072}">
      <dsp:nvSpPr>
        <dsp:cNvPr id="0" name=""/>
        <dsp:cNvSpPr/>
      </dsp:nvSpPr>
      <dsp:spPr>
        <a:xfrm>
          <a:off x="377904" y="1145540"/>
          <a:ext cx="5060632" cy="100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With women farmers at the centre, a comprehensive national program is needed to address emerging challenges.</a:t>
          </a:r>
          <a:endParaRPr lang="en-US" sz="1500" kern="1200" dirty="0"/>
        </a:p>
      </dsp:txBody>
      <dsp:txXfrm>
        <a:off x="407364" y="1175000"/>
        <a:ext cx="3970012" cy="946920"/>
      </dsp:txXfrm>
    </dsp:sp>
    <dsp:sp modelId="{5C467CAC-0549-45B3-B5FF-3B36C3240A55}">
      <dsp:nvSpPr>
        <dsp:cNvPr id="0" name=""/>
        <dsp:cNvSpPr/>
      </dsp:nvSpPr>
      <dsp:spPr>
        <a:xfrm>
          <a:off x="755808" y="2291080"/>
          <a:ext cx="5060632" cy="10058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The Krishi Mahotsav model can be adapted for mass communication, awareness creation, and implementation.</a:t>
          </a:r>
          <a:endParaRPr lang="en-US" sz="1500" kern="1200" dirty="0"/>
        </a:p>
      </dsp:txBody>
      <dsp:txXfrm>
        <a:off x="785268" y="2320540"/>
        <a:ext cx="3970012" cy="946920"/>
      </dsp:txXfrm>
    </dsp:sp>
    <dsp:sp modelId="{722E7EE8-E003-4657-A6BD-BE9FFAD57140}">
      <dsp:nvSpPr>
        <dsp:cNvPr id="0" name=""/>
        <dsp:cNvSpPr/>
      </dsp:nvSpPr>
      <dsp:spPr>
        <a:xfrm>
          <a:off x="1133713" y="3436620"/>
          <a:ext cx="5060632" cy="10058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a:t>Request to ONGC – to support Second phase of this program.</a:t>
          </a:r>
          <a:endParaRPr lang="en-US" sz="1500" kern="1200"/>
        </a:p>
      </dsp:txBody>
      <dsp:txXfrm>
        <a:off x="1163173" y="3466080"/>
        <a:ext cx="3970012" cy="946920"/>
      </dsp:txXfrm>
    </dsp:sp>
    <dsp:sp modelId="{64F308A8-BFB7-4C97-B4BD-32669CCE9778}">
      <dsp:nvSpPr>
        <dsp:cNvPr id="0" name=""/>
        <dsp:cNvSpPr/>
      </dsp:nvSpPr>
      <dsp:spPr>
        <a:xfrm>
          <a:off x="1511617" y="4582160"/>
          <a:ext cx="5060632" cy="10058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Request to NITI Aayog: Take this idea forward and design a framework for nationwide adoption.</a:t>
          </a:r>
          <a:endParaRPr lang="en-US" sz="1500" kern="1200" dirty="0"/>
        </a:p>
      </dsp:txBody>
      <dsp:txXfrm>
        <a:off x="1541077" y="4611620"/>
        <a:ext cx="3970012" cy="946920"/>
      </dsp:txXfrm>
    </dsp:sp>
    <dsp:sp modelId="{4E4FC763-A5BB-4EFE-B680-751372F616B7}">
      <dsp:nvSpPr>
        <dsp:cNvPr id="0" name=""/>
        <dsp:cNvSpPr/>
      </dsp:nvSpPr>
      <dsp:spPr>
        <a:xfrm>
          <a:off x="4406836" y="734822"/>
          <a:ext cx="653796" cy="6537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553940" y="734822"/>
        <a:ext cx="359588" cy="491981"/>
      </dsp:txXfrm>
    </dsp:sp>
    <dsp:sp modelId="{E5EC4DCA-B034-4692-93C5-7BE684362F36}">
      <dsp:nvSpPr>
        <dsp:cNvPr id="0" name=""/>
        <dsp:cNvSpPr/>
      </dsp:nvSpPr>
      <dsp:spPr>
        <a:xfrm>
          <a:off x="4784740" y="1880362"/>
          <a:ext cx="653796" cy="65379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931844" y="1880362"/>
        <a:ext cx="359588" cy="491981"/>
      </dsp:txXfrm>
    </dsp:sp>
    <dsp:sp modelId="{03661B6D-95A8-4A13-A213-724A72D18AD8}">
      <dsp:nvSpPr>
        <dsp:cNvPr id="0" name=""/>
        <dsp:cNvSpPr/>
      </dsp:nvSpPr>
      <dsp:spPr>
        <a:xfrm>
          <a:off x="5162645" y="3009138"/>
          <a:ext cx="653796" cy="65379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309749" y="3009138"/>
        <a:ext cx="359588" cy="491981"/>
      </dsp:txXfrm>
    </dsp:sp>
    <dsp:sp modelId="{924F42D4-AAD9-4420-8544-9D7A528C7D82}">
      <dsp:nvSpPr>
        <dsp:cNvPr id="0" name=""/>
        <dsp:cNvSpPr/>
      </dsp:nvSpPr>
      <dsp:spPr>
        <a:xfrm>
          <a:off x="5540549" y="4165854"/>
          <a:ext cx="653796" cy="65379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687653" y="4165854"/>
        <a:ext cx="359588" cy="491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F3FD3-B7A0-4E1F-9803-D588EDEFBB5A}">
      <dsp:nvSpPr>
        <dsp:cNvPr id="0" name=""/>
        <dsp:cNvSpPr/>
      </dsp:nvSpPr>
      <dsp:spPr>
        <a:xfrm>
          <a:off x="220673" y="181"/>
          <a:ext cx="3257061" cy="19542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Drone Scheme: </a:t>
          </a:r>
          <a:br>
            <a:rPr lang="en-US" sz="1100" b="1" kern="1200" dirty="0"/>
          </a:br>
          <a:endParaRPr lang="en-US" sz="1100" b="1" kern="1200" dirty="0"/>
        </a:p>
        <a:p>
          <a:pPr marL="0" lvl="0" indent="0" algn="ctr" defTabSz="488950">
            <a:lnSpc>
              <a:spcPct val="90000"/>
            </a:lnSpc>
            <a:spcBef>
              <a:spcPct val="0"/>
            </a:spcBef>
            <a:spcAft>
              <a:spcPct val="35000"/>
            </a:spcAft>
            <a:buNone/>
          </a:pPr>
          <a:r>
            <a:rPr lang="en-US" sz="1100" b="1" kern="1200" dirty="0"/>
            <a:t> </a:t>
          </a:r>
          <a:r>
            <a:rPr lang="en-US" sz="1100" kern="1200" dirty="0"/>
            <a:t>However, this scheme is very useful. Farmers save input cost. Drone has limited battery life and need a transport to carry them.  Drone application is limited to one or two forms - thereafter, have to be taken back for charging.  Transport is expensive.  Hence scheme is structurally defective.  Perhaps can work if State </a:t>
          </a:r>
          <a:r>
            <a:rPr lang="en-US" sz="1100" kern="1200" dirty="0" err="1"/>
            <a:t>Agro</a:t>
          </a:r>
          <a:r>
            <a:rPr lang="en-US" sz="1100" kern="1200" dirty="0"/>
            <a:t> Industries Corporations can take this up under Tool Room Scheme and make available al local level – inclusive of transport and charger. </a:t>
          </a:r>
        </a:p>
      </dsp:txBody>
      <dsp:txXfrm>
        <a:off x="220673" y="181"/>
        <a:ext cx="3257061" cy="1954236"/>
      </dsp:txXfrm>
    </dsp:sp>
    <dsp:sp modelId="{71C5EB49-02E4-41FB-A7E4-26C4F10F6ECE}">
      <dsp:nvSpPr>
        <dsp:cNvPr id="0" name=""/>
        <dsp:cNvSpPr/>
      </dsp:nvSpPr>
      <dsp:spPr>
        <a:xfrm>
          <a:off x="3803440" y="181"/>
          <a:ext cx="3257061" cy="1954236"/>
        </a:xfrm>
        <a:prstGeom prst="rect">
          <a:avLst/>
        </a:prstGeom>
        <a:solidFill>
          <a:schemeClr val="accent2">
            <a:hueOff val="686585"/>
            <a:satOff val="-1220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APMC - Cooperatives: </a:t>
          </a:r>
          <a:br>
            <a:rPr lang="en-US" sz="1100" b="1" kern="1200" dirty="0"/>
          </a:br>
          <a:br>
            <a:rPr lang="en-US" sz="1100" b="1" kern="1200" dirty="0"/>
          </a:br>
          <a:r>
            <a:rPr lang="en-US" sz="1100" b="1" kern="1200" dirty="0"/>
            <a:t> </a:t>
          </a:r>
          <a:r>
            <a:rPr lang="en-US" sz="1100" kern="1200" dirty="0"/>
            <a:t>One relates to sale of produce – second, Milk Producers Societies.  Women have no representative in the Management Committee Board.  They need to be made part of Governance System on par with local bodies where by rotation women are becoming Sarpanch, District Panchayat President.</a:t>
          </a:r>
        </a:p>
      </dsp:txBody>
      <dsp:txXfrm>
        <a:off x="3803440" y="181"/>
        <a:ext cx="3257061" cy="1954236"/>
      </dsp:txXfrm>
    </dsp:sp>
    <dsp:sp modelId="{D32E535A-D8DF-4C15-B439-C71DD982E4CB}">
      <dsp:nvSpPr>
        <dsp:cNvPr id="0" name=""/>
        <dsp:cNvSpPr/>
      </dsp:nvSpPr>
      <dsp:spPr>
        <a:xfrm>
          <a:off x="7386208" y="181"/>
          <a:ext cx="3257061" cy="1954236"/>
        </a:xfrm>
        <a:prstGeom prst="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Solar Scheme: </a:t>
          </a:r>
          <a:br>
            <a:rPr lang="en-US" sz="1100" b="1" kern="1200" dirty="0"/>
          </a:br>
          <a:br>
            <a:rPr lang="en-US" sz="1100" b="1" kern="1200" dirty="0"/>
          </a:br>
          <a:r>
            <a:rPr lang="en-US" sz="1100" kern="1200" dirty="0"/>
            <a:t>The scheme for sale of surplus electricity, generated in farms, is most viable and provide assured income but it is not possible for all villages to connect to grid – and therefore, no sale takes place unless there is a local Sub-station – hence it is not feasible to sell electricity to Electricity Companies.  Hence scheme has very limited impact although it is most useful and most environment friendly.</a:t>
          </a:r>
        </a:p>
      </dsp:txBody>
      <dsp:txXfrm>
        <a:off x="7386208" y="181"/>
        <a:ext cx="3257061" cy="1954236"/>
      </dsp:txXfrm>
    </dsp:sp>
    <dsp:sp modelId="{0E931BDE-77A2-4314-89EA-2AB62A3110F7}">
      <dsp:nvSpPr>
        <dsp:cNvPr id="0" name=""/>
        <dsp:cNvSpPr/>
      </dsp:nvSpPr>
      <dsp:spPr>
        <a:xfrm>
          <a:off x="2012057" y="2280124"/>
          <a:ext cx="3257061" cy="1954236"/>
        </a:xfrm>
        <a:prstGeom prst="rect">
          <a:avLst/>
        </a:prstGeom>
        <a:solidFill>
          <a:schemeClr val="accent2">
            <a:hueOff val="2059755"/>
            <a:satOff val="-3660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Kisan Credit Card: </a:t>
          </a:r>
          <a:br>
            <a:rPr lang="en-US" sz="1100" b="1" kern="1200" dirty="0"/>
          </a:br>
          <a:br>
            <a:rPr lang="en-US" sz="1100" b="1" kern="1200" dirty="0"/>
          </a:br>
          <a:r>
            <a:rPr lang="en-US" sz="1100" b="1" kern="1200" dirty="0"/>
            <a:t> </a:t>
          </a:r>
          <a:r>
            <a:rPr lang="en-US" sz="1100" kern="1200" dirty="0"/>
            <a:t>Women are not given this – despite there is provision to give them without being a land owner.</a:t>
          </a:r>
        </a:p>
      </dsp:txBody>
      <dsp:txXfrm>
        <a:off x="2012057" y="2280124"/>
        <a:ext cx="3257061" cy="1954236"/>
      </dsp:txXfrm>
    </dsp:sp>
    <dsp:sp modelId="{D6990F0E-CC8A-4726-84B5-9D85F636D9CE}">
      <dsp:nvSpPr>
        <dsp:cNvPr id="0" name=""/>
        <dsp:cNvSpPr/>
      </dsp:nvSpPr>
      <dsp:spPr>
        <a:xfrm>
          <a:off x="5594824" y="2280124"/>
          <a:ext cx="3257061" cy="1954236"/>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FPO Scheme:  </a:t>
          </a:r>
          <a:br>
            <a:rPr lang="en-US" sz="1100" b="1" kern="1200" dirty="0"/>
          </a:br>
          <a:br>
            <a:rPr lang="en-US" sz="1100" b="1" kern="1200" dirty="0"/>
          </a:br>
          <a:r>
            <a:rPr lang="en-US" sz="1100" kern="1200" dirty="0"/>
            <a:t>This is again structurally defective scheme.  MD – Chairman runs the organization – but has no higher stake in investment as it is in Limited Companies where promoter has a high stake and investment.  Again, once promoter becomes MD, rest of members have no say in Management and there is no rotation system.</a:t>
          </a:r>
        </a:p>
      </dsp:txBody>
      <dsp:txXfrm>
        <a:off x="5594824" y="2280124"/>
        <a:ext cx="3257061" cy="1954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C28C5-CB16-4708-BF67-4AD8451A2175}">
      <dsp:nvSpPr>
        <dsp:cNvPr id="0" name=""/>
        <dsp:cNvSpPr/>
      </dsp:nvSpPr>
      <dsp:spPr>
        <a:xfrm>
          <a:off x="1331" y="89962"/>
          <a:ext cx="5191620" cy="31149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Further there is no Apex body as it exists in AMUL model.  It is good scheme but - has not taken off.</a:t>
          </a:r>
        </a:p>
      </dsp:txBody>
      <dsp:txXfrm>
        <a:off x="1331" y="89962"/>
        <a:ext cx="5191620" cy="3114972"/>
      </dsp:txXfrm>
    </dsp:sp>
    <dsp:sp modelId="{1A9980F1-A119-4071-AC7E-9EA40C020B7D}">
      <dsp:nvSpPr>
        <dsp:cNvPr id="0" name=""/>
        <dsp:cNvSpPr/>
      </dsp:nvSpPr>
      <dsp:spPr>
        <a:xfrm>
          <a:off x="5712114" y="89962"/>
          <a:ext cx="5191620" cy="31149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Agriculture Research </a:t>
          </a:r>
          <a:r>
            <a:rPr lang="en-US" sz="2100" kern="1200" dirty="0" err="1">
              <a:latin typeface="Cambria" panose="02040503050406030204" pitchFamily="18" charset="0"/>
              <a:ea typeface="Cambria" panose="02040503050406030204" pitchFamily="18" charset="0"/>
            </a:rPr>
            <a:t>Centres</a:t>
          </a:r>
          <a:r>
            <a:rPr lang="en-US" sz="2100" kern="1200" dirty="0">
              <a:latin typeface="Cambria" panose="02040503050406030204" pitchFamily="18" charset="0"/>
              <a:ea typeface="Cambria" panose="02040503050406030204" pitchFamily="18" charset="0"/>
            </a:rPr>
            <a:t> both of ICAR and State Agricultural Universities are doing well.  But major issue is that they do not follow guidelines of Climate Resilient Agriculture, there is no smart use of water by drip nor solar energized </a:t>
          </a:r>
          <a:r>
            <a:rPr lang="en-US" sz="2100" kern="1200" dirty="0" err="1">
              <a:latin typeface="Cambria" panose="02040503050406030204" pitchFamily="18" charset="0"/>
              <a:ea typeface="Cambria" panose="02040503050406030204" pitchFamily="18" charset="0"/>
            </a:rPr>
            <a:t>equipments</a:t>
          </a:r>
          <a:r>
            <a:rPr lang="en-US" sz="2100" kern="1200" dirty="0">
              <a:latin typeface="Cambria" panose="02040503050406030204" pitchFamily="18" charset="0"/>
              <a:ea typeface="Cambria" panose="02040503050406030204" pitchFamily="18" charset="0"/>
            </a:rPr>
            <a:t>.  Farmers voice this when we ask them to follow climate smart agriculture practices.  Many </a:t>
          </a:r>
          <a:r>
            <a:rPr lang="en-US" sz="2100" kern="1200" dirty="0" err="1">
              <a:latin typeface="Cambria" panose="02040503050406030204" pitchFamily="18" charset="0"/>
              <a:ea typeface="Cambria" panose="02040503050406030204" pitchFamily="18" charset="0"/>
            </a:rPr>
            <a:t>centres</a:t>
          </a:r>
          <a:r>
            <a:rPr lang="en-US" sz="2100" kern="1200" dirty="0">
              <a:latin typeface="Cambria" panose="02040503050406030204" pitchFamily="18" charset="0"/>
              <a:ea typeface="Cambria" panose="02040503050406030204" pitchFamily="18" charset="0"/>
            </a:rPr>
            <a:t> even do not test soil and water</a:t>
          </a:r>
        </a:p>
      </dsp:txBody>
      <dsp:txXfrm>
        <a:off x="5712114" y="89962"/>
        <a:ext cx="5191620" cy="31149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697F1-7FF4-4225-9CDC-270EC88EA7DF}">
      <dsp:nvSpPr>
        <dsp:cNvPr id="0" name=""/>
        <dsp:cNvSpPr/>
      </dsp:nvSpPr>
      <dsp:spPr>
        <a:xfrm>
          <a:off x="2946" y="289357"/>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Agriculture contributes </a:t>
          </a:r>
          <a:r>
            <a:rPr lang="en-US" sz="1500" b="1" i="0" kern="1200" baseline="0" dirty="0"/>
            <a:t>16% to India’s GDP</a:t>
          </a:r>
          <a:r>
            <a:rPr lang="en-US" sz="1500" b="0" i="0" kern="1200" baseline="0" dirty="0"/>
            <a:t> and is increasingly a </a:t>
          </a:r>
          <a:r>
            <a:rPr lang="en-US" sz="1500" b="1" i="0" kern="1200" baseline="0" dirty="0"/>
            <a:t>women-centric activity</a:t>
          </a:r>
          <a:r>
            <a:rPr lang="en-US" sz="1500" b="0" i="0" kern="1200" baseline="0" dirty="0"/>
            <a:t>.</a:t>
          </a:r>
          <a:endParaRPr lang="en-US" sz="1500" kern="1200" dirty="0"/>
        </a:p>
      </dsp:txBody>
      <dsp:txXfrm>
        <a:off x="2946" y="289357"/>
        <a:ext cx="2337792" cy="1402675"/>
      </dsp:txXfrm>
    </dsp:sp>
    <dsp:sp modelId="{293D10A9-5797-482D-AD01-2D9A62408A3A}">
      <dsp:nvSpPr>
        <dsp:cNvPr id="0" name=""/>
        <dsp:cNvSpPr/>
      </dsp:nvSpPr>
      <dsp:spPr>
        <a:xfrm>
          <a:off x="2574518" y="289357"/>
          <a:ext cx="2337792" cy="1402675"/>
        </a:xfrm>
        <a:prstGeom prst="rect">
          <a:avLst/>
        </a:prstGeom>
        <a:solidFill>
          <a:schemeClr val="accent2">
            <a:hueOff val="457723"/>
            <a:satOff val="-8135"/>
            <a:lumOff val="2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70–80% of rural women workers</a:t>
          </a:r>
          <a:r>
            <a:rPr lang="en-US" sz="1500" b="0" i="0" kern="1200" baseline="0" dirty="0"/>
            <a:t> are engaged in farming or allied agricultural activities.</a:t>
          </a:r>
          <a:endParaRPr lang="en-US" sz="1500" kern="1200" dirty="0"/>
        </a:p>
      </dsp:txBody>
      <dsp:txXfrm>
        <a:off x="2574518" y="289357"/>
        <a:ext cx="2337792" cy="1402675"/>
      </dsp:txXfrm>
    </dsp:sp>
    <dsp:sp modelId="{4A924FF0-5263-4126-8590-E996661B9D86}">
      <dsp:nvSpPr>
        <dsp:cNvPr id="0" name=""/>
        <dsp:cNvSpPr/>
      </dsp:nvSpPr>
      <dsp:spPr>
        <a:xfrm>
          <a:off x="5146089" y="289357"/>
          <a:ext cx="2337792" cy="1402675"/>
        </a:xfrm>
        <a:prstGeom prst="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Women play a key role in </a:t>
          </a:r>
          <a:r>
            <a:rPr lang="en-US" sz="1500" b="1" i="0" kern="1200" baseline="0" dirty="0"/>
            <a:t>sowing, weeding, harvesting, threshing, grain storage, fisheries, animal husbandry</a:t>
          </a:r>
          <a:r>
            <a:rPr lang="en-US" sz="1500" b="0" i="0" kern="1200" baseline="0" dirty="0"/>
            <a:t>, and sometimes marketing.</a:t>
          </a:r>
          <a:endParaRPr lang="en-US" sz="1500" kern="1200" dirty="0"/>
        </a:p>
      </dsp:txBody>
      <dsp:txXfrm>
        <a:off x="5146089" y="289357"/>
        <a:ext cx="2337792" cy="1402675"/>
      </dsp:txXfrm>
    </dsp:sp>
    <dsp:sp modelId="{A8F6E45B-C7A4-4F59-B1D8-ADAD1C9542DF}">
      <dsp:nvSpPr>
        <dsp:cNvPr id="0" name=""/>
        <dsp:cNvSpPr/>
      </dsp:nvSpPr>
      <dsp:spPr>
        <a:xfrm>
          <a:off x="7717661" y="289357"/>
          <a:ext cx="2337792" cy="1402675"/>
        </a:xfrm>
        <a:prstGeom prst="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In rural India, women form the </a:t>
          </a:r>
          <a:r>
            <a:rPr lang="en-US" sz="1500" b="1" i="0" kern="1200" baseline="0" dirty="0"/>
            <a:t>most productive workforce</a:t>
          </a:r>
          <a:r>
            <a:rPr lang="en-US" sz="1500" b="0" i="0" kern="1200" baseline="0" dirty="0"/>
            <a:t>, especially in developing regions.</a:t>
          </a:r>
          <a:endParaRPr lang="en-US" sz="1500" kern="1200" dirty="0"/>
        </a:p>
      </dsp:txBody>
      <dsp:txXfrm>
        <a:off x="7717661" y="289357"/>
        <a:ext cx="2337792" cy="1402675"/>
      </dsp:txXfrm>
    </dsp:sp>
    <dsp:sp modelId="{4CE8C81F-0DAB-4AF5-A534-E00F7E7DD23D}">
      <dsp:nvSpPr>
        <dsp:cNvPr id="0" name=""/>
        <dsp:cNvSpPr/>
      </dsp:nvSpPr>
      <dsp:spPr>
        <a:xfrm>
          <a:off x="1288732" y="1925812"/>
          <a:ext cx="2337792" cy="1402675"/>
        </a:xfrm>
        <a:prstGeom prst="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Male outmigration</a:t>
          </a:r>
          <a:r>
            <a:rPr lang="en-US" sz="1500" b="0" i="0" kern="1200" baseline="0" dirty="0"/>
            <a:t> for jobs and youth leaving villages for education → farming responsibility shifting entirely to women.</a:t>
          </a:r>
          <a:endParaRPr lang="en-US" sz="1500" kern="1200" dirty="0"/>
        </a:p>
      </dsp:txBody>
      <dsp:txXfrm>
        <a:off x="1288732" y="1925812"/>
        <a:ext cx="2337792" cy="1402675"/>
      </dsp:txXfrm>
    </dsp:sp>
    <dsp:sp modelId="{A6AF6BA1-492A-4E4F-AE0D-339A5F7AB9F1}">
      <dsp:nvSpPr>
        <dsp:cNvPr id="0" name=""/>
        <dsp:cNvSpPr/>
      </dsp:nvSpPr>
      <dsp:spPr>
        <a:xfrm>
          <a:off x="3860303" y="1925812"/>
          <a:ext cx="2337792" cy="1402675"/>
        </a:xfrm>
        <a:prstGeom prst="rect">
          <a:avLst/>
        </a:prstGeom>
        <a:solidFill>
          <a:schemeClr val="accent2">
            <a:hueOff val="2288616"/>
            <a:satOff val="-40673"/>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Women are now </a:t>
          </a:r>
          <a:r>
            <a:rPr lang="en-US" sz="1500" b="1" i="0" kern="1200" baseline="0" dirty="0"/>
            <a:t>decision-makers</a:t>
          </a:r>
          <a:r>
            <a:rPr lang="en-US" sz="1500" b="0" i="0" kern="1200" baseline="0" dirty="0"/>
            <a:t>, not just helpers → must be recognized as “New Farmers.”</a:t>
          </a:r>
          <a:endParaRPr lang="en-US" sz="1500" kern="1200" dirty="0"/>
        </a:p>
      </dsp:txBody>
      <dsp:txXfrm>
        <a:off x="3860303" y="1925812"/>
        <a:ext cx="2337792" cy="1402675"/>
      </dsp:txXfrm>
    </dsp:sp>
    <dsp:sp modelId="{13A7ED8D-68D1-42E4-B6C4-EB2C2B7A7F29}">
      <dsp:nvSpPr>
        <dsp:cNvPr id="0" name=""/>
        <dsp:cNvSpPr/>
      </dsp:nvSpPr>
      <dsp:spPr>
        <a:xfrm>
          <a:off x="6431875" y="1925812"/>
          <a:ext cx="2337792" cy="1402675"/>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Yet, most are </a:t>
          </a:r>
          <a:r>
            <a:rPr lang="en-US" sz="1500" b="1" i="0" kern="1200" baseline="0" dirty="0"/>
            <a:t>officially identified as “</a:t>
          </a:r>
          <a:r>
            <a:rPr lang="en-IN" sz="1500" b="1" i="0" kern="1200" baseline="0" dirty="0"/>
            <a:t>Workers </a:t>
          </a:r>
          <a:r>
            <a:rPr lang="en-US" sz="1500" b="1" i="0" kern="1200" baseline="0" dirty="0"/>
            <a:t>” (</a:t>
          </a:r>
          <a:r>
            <a:rPr lang="en-IN" sz="1500" b="1" i="0" kern="1200" baseline="0" dirty="0"/>
            <a:t>in census report) </a:t>
          </a:r>
          <a:r>
            <a:rPr lang="en-US" sz="1500" b="1" i="0" kern="1200" baseline="0" dirty="0"/>
            <a:t>not as “farmer.”</a:t>
          </a:r>
          <a:endParaRPr lang="en-US" sz="1500" kern="1200" dirty="0"/>
        </a:p>
      </dsp:txBody>
      <dsp:txXfrm>
        <a:off x="6431875" y="1925812"/>
        <a:ext cx="2337792" cy="1402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DEDDF-95C8-434A-8C06-950154F17484}">
      <dsp:nvSpPr>
        <dsp:cNvPr id="0" name=""/>
        <dsp:cNvSpPr/>
      </dsp:nvSpPr>
      <dsp:spPr>
        <a:xfrm>
          <a:off x="581501" y="2044"/>
          <a:ext cx="2779811" cy="16678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Lack of awareness </a:t>
          </a:r>
          <a:r>
            <a:rPr lang="en-US" sz="1700" kern="1200" dirty="0"/>
            <a:t>of sustainable farming practices and market opportunities.</a:t>
          </a:r>
        </a:p>
      </dsp:txBody>
      <dsp:txXfrm>
        <a:off x="581501" y="2044"/>
        <a:ext cx="2779811" cy="1667887"/>
      </dsp:txXfrm>
    </dsp:sp>
    <dsp:sp modelId="{DFDCB432-8C03-4687-843A-DCDAC6B58BA3}">
      <dsp:nvSpPr>
        <dsp:cNvPr id="0" name=""/>
        <dsp:cNvSpPr/>
      </dsp:nvSpPr>
      <dsp:spPr>
        <a:xfrm>
          <a:off x="3639294" y="2044"/>
          <a:ext cx="2779811" cy="1667887"/>
        </a:xfrm>
        <a:prstGeom prst="rect">
          <a:avLst/>
        </a:prstGeom>
        <a:solidFill>
          <a:schemeClr val="accent2">
            <a:hueOff val="686585"/>
            <a:satOff val="-1220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Minimal contact with agricultural extension administrations</a:t>
          </a:r>
          <a:r>
            <a:rPr lang="en-US" sz="1700" kern="1200" dirty="0"/>
            <a:t>, limiting access to knowledge and schemes.</a:t>
          </a:r>
        </a:p>
      </dsp:txBody>
      <dsp:txXfrm>
        <a:off x="3639294" y="2044"/>
        <a:ext cx="2779811" cy="1667887"/>
      </dsp:txXfrm>
    </dsp:sp>
    <dsp:sp modelId="{4AED599D-8DC2-4D64-AC18-63E2E076CB3A}">
      <dsp:nvSpPr>
        <dsp:cNvPr id="0" name=""/>
        <dsp:cNvSpPr/>
      </dsp:nvSpPr>
      <dsp:spPr>
        <a:xfrm>
          <a:off x="6697087" y="2044"/>
          <a:ext cx="2779811" cy="1667887"/>
        </a:xfrm>
        <a:prstGeom prst="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Limited family support</a:t>
          </a:r>
          <a:r>
            <a:rPr lang="en-US" sz="1700" kern="1200" dirty="0"/>
            <a:t>, restricting their participation in decision-making.</a:t>
          </a:r>
        </a:p>
      </dsp:txBody>
      <dsp:txXfrm>
        <a:off x="6697087" y="2044"/>
        <a:ext cx="2779811" cy="1667887"/>
      </dsp:txXfrm>
    </dsp:sp>
    <dsp:sp modelId="{61281E61-05BE-4298-BA15-8AD4A302801D}">
      <dsp:nvSpPr>
        <dsp:cNvPr id="0" name=""/>
        <dsp:cNvSpPr/>
      </dsp:nvSpPr>
      <dsp:spPr>
        <a:xfrm>
          <a:off x="2110397" y="1947913"/>
          <a:ext cx="2779811" cy="1667887"/>
        </a:xfrm>
        <a:prstGeom prst="rect">
          <a:avLst/>
        </a:prstGeom>
        <a:solidFill>
          <a:schemeClr val="accent2">
            <a:hueOff val="2059755"/>
            <a:satOff val="-3660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Additional responsibilities</a:t>
          </a:r>
          <a:r>
            <a:rPr lang="en-US" sz="1700" kern="1200" dirty="0"/>
            <a:t> such as animal husbandry, family care, and household chores, leaving little time for skill development.</a:t>
          </a:r>
        </a:p>
      </dsp:txBody>
      <dsp:txXfrm>
        <a:off x="2110397" y="1947913"/>
        <a:ext cx="2779811" cy="1667887"/>
      </dsp:txXfrm>
    </dsp:sp>
    <dsp:sp modelId="{C258A718-B617-498D-91A5-B3C43EB1B75C}">
      <dsp:nvSpPr>
        <dsp:cNvPr id="0" name=""/>
        <dsp:cNvSpPr/>
      </dsp:nvSpPr>
      <dsp:spPr>
        <a:xfrm>
          <a:off x="5168190" y="1947913"/>
          <a:ext cx="2779811" cy="1667887"/>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Exclusion from agricultural decision-making</a:t>
          </a:r>
          <a:r>
            <a:rPr lang="en-US" sz="1700" kern="1200" dirty="0"/>
            <a:t>, despite active involvement in farming activities.</a:t>
          </a:r>
        </a:p>
      </dsp:txBody>
      <dsp:txXfrm>
        <a:off x="5168190" y="1947913"/>
        <a:ext cx="2779811" cy="16678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1D0C-A2C3-46A8-918A-60AED5AF505A}">
      <dsp:nvSpPr>
        <dsp:cNvPr id="0" name=""/>
        <dsp:cNvSpPr/>
      </dsp:nvSpPr>
      <dsp:spPr>
        <a:xfrm>
          <a:off x="0" y="655552"/>
          <a:ext cx="2107451" cy="126447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kern="1200" dirty="0"/>
            <a:t>5 districts, 10 villages each, 50 women per village</a:t>
          </a:r>
          <a:r>
            <a:rPr lang="en-IN" sz="1700" kern="1200" dirty="0"/>
            <a:t> – 2,500 beneficiaries.</a:t>
          </a:r>
          <a:endParaRPr lang="en-US" sz="1700" kern="1200" dirty="0"/>
        </a:p>
      </dsp:txBody>
      <dsp:txXfrm>
        <a:off x="0" y="655552"/>
        <a:ext cx="2107451" cy="1264470"/>
      </dsp:txXfrm>
    </dsp:sp>
    <dsp:sp modelId="{C15D0ABF-5845-4AB2-B143-5167CC878071}">
      <dsp:nvSpPr>
        <dsp:cNvPr id="0" name=""/>
        <dsp:cNvSpPr/>
      </dsp:nvSpPr>
      <dsp:spPr>
        <a:xfrm>
          <a:off x="2318196" y="655552"/>
          <a:ext cx="2107451" cy="12644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kern="1200" dirty="0"/>
            <a:t>Three-stage training + guidebooks + follow-up visits</a:t>
          </a:r>
          <a:r>
            <a:rPr lang="en-IN" sz="1700" kern="1200" dirty="0"/>
            <a:t>.</a:t>
          </a:r>
          <a:endParaRPr lang="en-US" sz="1700" kern="1200" dirty="0"/>
        </a:p>
      </dsp:txBody>
      <dsp:txXfrm>
        <a:off x="2318196" y="655552"/>
        <a:ext cx="2107451" cy="1264470"/>
      </dsp:txXfrm>
    </dsp:sp>
    <dsp:sp modelId="{D604B478-C7EA-41E5-AA9D-70D9B5CF7FE9}">
      <dsp:nvSpPr>
        <dsp:cNvPr id="0" name=""/>
        <dsp:cNvSpPr/>
      </dsp:nvSpPr>
      <dsp:spPr>
        <a:xfrm>
          <a:off x="4636393" y="655552"/>
          <a:ext cx="2107451" cy="126447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t>Partner with local NGOs/SHGs for implementation.</a:t>
          </a:r>
          <a:endParaRPr lang="en-US" sz="1700" kern="1200" dirty="0"/>
        </a:p>
      </dsp:txBody>
      <dsp:txXfrm>
        <a:off x="4636393" y="655552"/>
        <a:ext cx="2107451" cy="1264470"/>
      </dsp:txXfrm>
    </dsp:sp>
    <dsp:sp modelId="{CB69DB3E-43AC-4CF6-8633-D25D16AE6AAB}">
      <dsp:nvSpPr>
        <dsp:cNvPr id="0" name=""/>
        <dsp:cNvSpPr/>
      </dsp:nvSpPr>
      <dsp:spPr>
        <a:xfrm>
          <a:off x="1159098" y="2130768"/>
          <a:ext cx="2107451" cy="126447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Feedback &amp; field visits</a:t>
          </a:r>
          <a:r>
            <a:rPr lang="en-IN" sz="1700" kern="1200" dirty="0"/>
            <a:t>.</a:t>
          </a:r>
          <a:endParaRPr lang="en-US" sz="1700" kern="1200" dirty="0"/>
        </a:p>
      </dsp:txBody>
      <dsp:txXfrm>
        <a:off x="1159098" y="2130768"/>
        <a:ext cx="2107451" cy="1264470"/>
      </dsp:txXfrm>
    </dsp:sp>
    <dsp:sp modelId="{5B35F545-A5A9-4F6F-98C9-30E8FD023A6E}">
      <dsp:nvSpPr>
        <dsp:cNvPr id="0" name=""/>
        <dsp:cNvSpPr/>
      </dsp:nvSpPr>
      <dsp:spPr>
        <a:xfrm>
          <a:off x="3477295" y="2130768"/>
          <a:ext cx="2107451" cy="126447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t>Progress tracking through structured reporting.</a:t>
          </a:r>
          <a:endParaRPr lang="en-US" sz="1700" kern="1200" dirty="0"/>
        </a:p>
      </dsp:txBody>
      <dsp:txXfrm>
        <a:off x="3477295" y="2130768"/>
        <a:ext cx="2107451" cy="1264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IN"/>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9CE84E58-BBE9-4E92-A14A-D7245A95371F}" type="datetimeFigureOut">
              <a:rPr lang="en-IN" smtClean="0"/>
              <a:pPr/>
              <a:t>05-11-2025</a:t>
            </a:fld>
            <a:endParaRPr lang="en-IN"/>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IN"/>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IN"/>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B401ED41-4C38-4CFB-AFD9-D491FD3278F2}" type="slidenum">
              <a:rPr lang="en-IN" smtClean="0"/>
              <a:pPr/>
              <a:t>‹#›</a:t>
            </a:fld>
            <a:endParaRPr lang="en-IN"/>
          </a:p>
        </p:txBody>
      </p:sp>
    </p:spTree>
    <p:extLst>
      <p:ext uri="{BB962C8B-B14F-4D97-AF65-F5344CB8AC3E}">
        <p14:creationId xmlns:p14="http://schemas.microsoft.com/office/powerpoint/2010/main" xmlns="" val="65280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7</a:t>
            </a:fld>
            <a:endParaRPr lang="en-IN"/>
          </a:p>
        </p:txBody>
      </p:sp>
    </p:spTree>
    <p:extLst>
      <p:ext uri="{BB962C8B-B14F-4D97-AF65-F5344CB8AC3E}">
        <p14:creationId xmlns:p14="http://schemas.microsoft.com/office/powerpoint/2010/main" xmlns="" val="156601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21</a:t>
            </a:fld>
            <a:endParaRPr lang="en-IN"/>
          </a:p>
        </p:txBody>
      </p:sp>
    </p:spTree>
    <p:extLst>
      <p:ext uri="{BB962C8B-B14F-4D97-AF65-F5344CB8AC3E}">
        <p14:creationId xmlns:p14="http://schemas.microsoft.com/office/powerpoint/2010/main" xmlns="" val="222135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9</a:t>
            </a:fld>
            <a:endParaRPr lang="en-IN"/>
          </a:p>
        </p:txBody>
      </p:sp>
    </p:spTree>
    <p:extLst>
      <p:ext uri="{BB962C8B-B14F-4D97-AF65-F5344CB8AC3E}">
        <p14:creationId xmlns:p14="http://schemas.microsoft.com/office/powerpoint/2010/main" xmlns="" val="182477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10</a:t>
            </a:fld>
            <a:endParaRPr lang="en-IN"/>
          </a:p>
        </p:txBody>
      </p:sp>
    </p:spTree>
    <p:extLst>
      <p:ext uri="{BB962C8B-B14F-4D97-AF65-F5344CB8AC3E}">
        <p14:creationId xmlns:p14="http://schemas.microsoft.com/office/powerpoint/2010/main" xmlns="" val="278650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11</a:t>
            </a:fld>
            <a:endParaRPr lang="en-IN"/>
          </a:p>
        </p:txBody>
      </p:sp>
    </p:spTree>
    <p:extLst>
      <p:ext uri="{BB962C8B-B14F-4D97-AF65-F5344CB8AC3E}">
        <p14:creationId xmlns:p14="http://schemas.microsoft.com/office/powerpoint/2010/main" xmlns="" val="274616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13</a:t>
            </a:fld>
            <a:endParaRPr lang="en-IN"/>
          </a:p>
        </p:txBody>
      </p:sp>
    </p:spTree>
    <p:extLst>
      <p:ext uri="{BB962C8B-B14F-4D97-AF65-F5344CB8AC3E}">
        <p14:creationId xmlns:p14="http://schemas.microsoft.com/office/powerpoint/2010/main" xmlns="" val="404561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15</a:t>
            </a:fld>
            <a:endParaRPr lang="en-IN"/>
          </a:p>
        </p:txBody>
      </p:sp>
    </p:spTree>
    <p:extLst>
      <p:ext uri="{BB962C8B-B14F-4D97-AF65-F5344CB8AC3E}">
        <p14:creationId xmlns:p14="http://schemas.microsoft.com/office/powerpoint/2010/main" xmlns="" val="76036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16</a:t>
            </a:fld>
            <a:endParaRPr lang="en-IN"/>
          </a:p>
        </p:txBody>
      </p:sp>
    </p:spTree>
    <p:extLst>
      <p:ext uri="{BB962C8B-B14F-4D97-AF65-F5344CB8AC3E}">
        <p14:creationId xmlns:p14="http://schemas.microsoft.com/office/powerpoint/2010/main" xmlns="" val="342297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17</a:t>
            </a:fld>
            <a:endParaRPr lang="en-IN"/>
          </a:p>
        </p:txBody>
      </p:sp>
    </p:spTree>
    <p:extLst>
      <p:ext uri="{BB962C8B-B14F-4D97-AF65-F5344CB8AC3E}">
        <p14:creationId xmlns:p14="http://schemas.microsoft.com/office/powerpoint/2010/main" xmlns="" val="166721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pPr/>
              <a:t>18</a:t>
            </a:fld>
            <a:endParaRPr lang="en-IN"/>
          </a:p>
        </p:txBody>
      </p:sp>
    </p:spTree>
    <p:extLst>
      <p:ext uri="{BB962C8B-B14F-4D97-AF65-F5344CB8AC3E}">
        <p14:creationId xmlns:p14="http://schemas.microsoft.com/office/powerpoint/2010/main" xmlns="" val="34567392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pPr/>
              <a:t>11/5/2025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pPr/>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pPr/>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pPr/>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pPr/>
              <a:t>11/5/2025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pPr/>
              <a:t>11/5/2025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pPr/>
              <a:t>11/5/2025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nccsdindia.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2.wdp"/><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4.png"/><Relationship Id="rId7" Type="http://schemas.openxmlformats.org/officeDocument/2006/relationships/diagramData" Target="../diagrams/data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9.xml"/><Relationship Id="rId5" Type="http://schemas.openxmlformats.org/officeDocument/2006/relationships/image" Target="../media/image9.jpeg"/><Relationship Id="rId10" Type="http://schemas.openxmlformats.org/officeDocument/2006/relationships/diagramColors" Target="../diagrams/colors9.xml"/><Relationship Id="rId4" Type="http://schemas.microsoft.com/office/2007/relationships/hdphoto" Target="../media/hdphoto2.wdp"/><Relationship Id="rId9"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1.png"/><Relationship Id="rId7" Type="http://schemas.openxmlformats.org/officeDocument/2006/relationships/diagramLayout" Target="../diagrams/layout10.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2.png"/><Relationship Id="rId10" Type="http://schemas.microsoft.com/office/2007/relationships/diagramDrawing" Target="../diagrams/drawing10.xml"/><Relationship Id="rId4" Type="http://schemas.openxmlformats.org/officeDocument/2006/relationships/image" Target="../media/image12.png"/><Relationship Id="rId9" Type="http://schemas.openxmlformats.org/officeDocument/2006/relationships/diagramColors" Target="../diagrams/colors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3.png"/><Relationship Id="rId7" Type="http://schemas.openxmlformats.org/officeDocument/2006/relationships/diagramColors" Target="../diagrams/colors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2.wdp"/><Relationship Id="rId9" Type="http://schemas.microsoft.com/office/2007/relationships/diagramDrawing" Target="../diagrams/drawing1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2.wdp"/><Relationship Id="rId7" Type="http://schemas.openxmlformats.org/officeDocument/2006/relationships/diagramColors" Target="../diagrams/colors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diagramDrawing" Target="../diagrams/drawing14.xml"/><Relationship Id="rId3" Type="http://schemas.microsoft.com/office/2007/relationships/hdphoto" Target="../media/hdphoto2.wdp"/><Relationship Id="rId7" Type="http://schemas.openxmlformats.org/officeDocument/2006/relationships/diagramColors" Target="../diagrams/colors14.xml"/><Relationship Id="rId12" Type="http://schemas.openxmlformats.org/officeDocument/2006/relationships/image" Target="../media/image3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image" Target="../media/image29.png"/><Relationship Id="rId5" Type="http://schemas.openxmlformats.org/officeDocument/2006/relationships/diagramLayout" Target="../diagrams/layout14.xml"/><Relationship Id="rId10" Type="http://schemas.openxmlformats.org/officeDocument/2006/relationships/image" Target="../media/image37.svg"/><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2.wdp"/><Relationship Id="rId7" Type="http://schemas.openxmlformats.org/officeDocument/2006/relationships/diagramColors" Target="../diagrams/colors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5.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2.wdp"/><Relationship Id="rId7" Type="http://schemas.openxmlformats.org/officeDocument/2006/relationships/diagramColors" Target="../diagrams/colors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1.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2.wdp"/><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4.png"/><Relationship Id="rId7" Type="http://schemas.openxmlformats.org/officeDocument/2006/relationships/diagramData" Target="../diagrams/data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6.xml"/><Relationship Id="rId5" Type="http://schemas.openxmlformats.org/officeDocument/2006/relationships/image" Target="../media/image2.png"/><Relationship Id="rId10" Type="http://schemas.openxmlformats.org/officeDocument/2006/relationships/diagramColors" Target="../diagrams/colors6.xml"/><Relationship Id="rId4" Type="http://schemas.microsoft.com/office/2007/relationships/hdphoto" Target="../media/hdphoto2.wdp"/><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2.wdp"/><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9A1D830-E73C-47A9-A534-323CEEFF5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F69FBEC-4C47-4288-962D-3FC20C79F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863844-FED5-4F20-B9D9-FFF4F04D0C53}"/>
              </a:ext>
            </a:extLst>
          </p:cNvPr>
          <p:cNvSpPr>
            <a:spLocks noGrp="1"/>
          </p:cNvSpPr>
          <p:nvPr>
            <p:ph type="ctrTitle"/>
          </p:nvPr>
        </p:nvSpPr>
        <p:spPr>
          <a:xfrm>
            <a:off x="2571750" y="952500"/>
            <a:ext cx="9010646" cy="2305050"/>
          </a:xfrm>
        </p:spPr>
        <p:txBody>
          <a:bodyPr anchor="b">
            <a:normAutofit/>
          </a:bodyPr>
          <a:lstStyle/>
          <a:p>
            <a:r>
              <a:rPr lang="en-US" sz="4500" dirty="0" smtClean="0"/>
              <a:t>       Future </a:t>
            </a:r>
            <a:r>
              <a:rPr lang="en-US" sz="4500" dirty="0"/>
              <a:t>Agriculture</a:t>
            </a:r>
            <a:r>
              <a:rPr lang="en-IN" sz="4500" dirty="0"/>
              <a:t/>
            </a:r>
            <a:br>
              <a:rPr lang="en-IN" sz="4500" dirty="0"/>
            </a:br>
            <a:endParaRPr lang="en-IN" sz="4500" dirty="0"/>
          </a:p>
        </p:txBody>
      </p:sp>
      <p:sp>
        <p:nvSpPr>
          <p:cNvPr id="3" name="Subtitle 2">
            <a:extLst>
              <a:ext uri="{FF2B5EF4-FFF2-40B4-BE49-F238E27FC236}">
                <a16:creationId xmlns:a16="http://schemas.microsoft.com/office/drawing/2014/main" xmlns="" id="{E35F6E65-1774-B125-950A-2452B2947CDB}"/>
              </a:ext>
            </a:extLst>
          </p:cNvPr>
          <p:cNvSpPr>
            <a:spLocks noGrp="1"/>
          </p:cNvSpPr>
          <p:nvPr>
            <p:ph type="subTitle" idx="1"/>
          </p:nvPr>
        </p:nvSpPr>
        <p:spPr>
          <a:xfrm>
            <a:off x="2743200" y="3162300"/>
            <a:ext cx="6896100" cy="1922020"/>
          </a:xfrm>
        </p:spPr>
        <p:txBody>
          <a:bodyPr>
            <a:noAutofit/>
          </a:bodyPr>
          <a:lstStyle/>
          <a:p>
            <a:r>
              <a:rPr lang="en-US" sz="2000" dirty="0" smtClean="0">
                <a:latin typeface="+mj-lt"/>
              </a:rPr>
              <a:t>            Women </a:t>
            </a:r>
            <a:r>
              <a:rPr lang="en-US" sz="2000" dirty="0">
                <a:latin typeface="+mj-lt"/>
              </a:rPr>
              <a:t>Farmers </a:t>
            </a:r>
            <a:r>
              <a:rPr lang="en-US" sz="2000" dirty="0"/>
              <a:t>– </a:t>
            </a:r>
            <a:r>
              <a:rPr lang="en-US" sz="2000" dirty="0">
                <a:latin typeface="+mj-lt"/>
              </a:rPr>
              <a:t>New Farmers – Sustainable</a:t>
            </a:r>
            <a:r>
              <a:rPr lang="en-IN" sz="2000" dirty="0">
                <a:latin typeface="+mj-lt"/>
              </a:rPr>
              <a:t/>
            </a:r>
            <a:br>
              <a:rPr lang="en-IN" sz="2000" dirty="0">
                <a:latin typeface="+mj-lt"/>
              </a:rPr>
            </a:br>
            <a:r>
              <a:rPr lang="en-IN" sz="2000" dirty="0" smtClean="0">
                <a:latin typeface="+mj-lt"/>
              </a:rPr>
              <a:t>              </a:t>
            </a:r>
            <a:r>
              <a:rPr lang="en-US" sz="2000" dirty="0" smtClean="0">
                <a:latin typeface="+mj-lt"/>
              </a:rPr>
              <a:t>Livelihood  </a:t>
            </a:r>
            <a:r>
              <a:rPr lang="en-US" sz="2000" dirty="0">
                <a:latin typeface="+mj-lt"/>
              </a:rPr>
              <a:t>&amp; Development with Technology</a:t>
            </a:r>
            <a:r>
              <a:rPr lang="en-IN" sz="2000" dirty="0"/>
              <a:t/>
            </a:r>
            <a:br>
              <a:rPr lang="en-IN" sz="2000" dirty="0"/>
            </a:br>
            <a:endParaRPr lang="en-IN" sz="2000" dirty="0"/>
          </a:p>
        </p:txBody>
      </p:sp>
      <p:grpSp>
        <p:nvGrpSpPr>
          <p:cNvPr id="13" name="Group 12">
            <a:extLst>
              <a:ext uri="{FF2B5EF4-FFF2-40B4-BE49-F238E27FC236}">
                <a16:creationId xmlns:a16="http://schemas.microsoft.com/office/drawing/2014/main" xmlns="" id="{54F6FC82-E588-4DA0-8096-0C3BD54F17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4" y="6229681"/>
            <a:ext cx="457200" cy="457200"/>
            <a:chOff x="11361456" y="6195813"/>
            <a:chExt cx="548640" cy="548640"/>
          </a:xfrm>
        </p:grpSpPr>
        <p:sp>
          <p:nvSpPr>
            <p:cNvPr id="14" name="Oval 13">
              <a:extLst>
                <a:ext uri="{FF2B5EF4-FFF2-40B4-BE49-F238E27FC236}">
                  <a16:creationId xmlns:a16="http://schemas.microsoft.com/office/drawing/2014/main" xmlns="" id="{E8898E90-044F-45FF-8B4D-CE0F6A630A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923BF161-A852-4DA5-BB4C-2DFC336B77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xmlns="" id="{930FE5FC-4C98-32E9-14F1-55E29E928D0D}"/>
              </a:ext>
            </a:extLst>
          </p:cNvPr>
          <p:cNvSpPr txBox="1"/>
          <p:nvPr/>
        </p:nvSpPr>
        <p:spPr>
          <a:xfrm>
            <a:off x="781050" y="5410200"/>
            <a:ext cx="10496550" cy="923330"/>
          </a:xfrm>
          <a:prstGeom prst="rect">
            <a:avLst/>
          </a:prstGeom>
          <a:noFill/>
        </p:spPr>
        <p:txBody>
          <a:bodyPr wrap="square">
            <a:spAutoFit/>
          </a:bodyPr>
          <a:lstStyle/>
          <a:p>
            <a:pPr algn="ctr"/>
            <a:r>
              <a:rPr lang="en-IN" b="1" i="0" dirty="0">
                <a:solidFill>
                  <a:srgbClr val="222222"/>
                </a:solidFill>
                <a:effectLst/>
                <a:latin typeface="Cambria" panose="02040503050406030204" pitchFamily="18" charset="0"/>
                <a:ea typeface="Cambria" panose="02040503050406030204" pitchFamily="18" charset="0"/>
              </a:rPr>
              <a:t>National Council for Climate Change Sustainable Development and Public Leadership (NCCSD)</a:t>
            </a:r>
            <a:r>
              <a:rPr lang="en-IN" b="1" dirty="0">
                <a:latin typeface="Cambria" panose="02040503050406030204" pitchFamily="18" charset="0"/>
                <a:ea typeface="Cambria" panose="02040503050406030204" pitchFamily="18" charset="0"/>
              </a:rPr>
              <a:t/>
            </a:r>
            <a:br>
              <a:rPr lang="en-IN" b="1" dirty="0">
                <a:latin typeface="Cambria" panose="02040503050406030204" pitchFamily="18" charset="0"/>
                <a:ea typeface="Cambria" panose="02040503050406030204" pitchFamily="18" charset="0"/>
              </a:rPr>
            </a:br>
            <a:r>
              <a:rPr lang="en-IN" b="0" i="0" dirty="0">
                <a:solidFill>
                  <a:srgbClr val="222222"/>
                </a:solidFill>
                <a:effectLst/>
                <a:latin typeface="Cambria" panose="02040503050406030204" pitchFamily="18" charset="0"/>
                <a:ea typeface="Cambria" panose="02040503050406030204" pitchFamily="18" charset="0"/>
              </a:rPr>
              <a:t>Patel Block, </a:t>
            </a:r>
            <a:r>
              <a:rPr lang="en-IN" b="0" i="0" dirty="0" err="1">
                <a:solidFill>
                  <a:srgbClr val="222222"/>
                </a:solidFill>
                <a:effectLst/>
                <a:latin typeface="Cambria" panose="02040503050406030204" pitchFamily="18" charset="0"/>
                <a:ea typeface="Cambria" panose="02040503050406030204" pitchFamily="18" charset="0"/>
              </a:rPr>
              <a:t>Rajdeep</a:t>
            </a:r>
            <a:r>
              <a:rPr lang="en-IN" b="0" i="0" dirty="0">
                <a:solidFill>
                  <a:srgbClr val="222222"/>
                </a:solidFill>
                <a:effectLst/>
                <a:latin typeface="Cambria" panose="02040503050406030204" pitchFamily="18" charset="0"/>
                <a:ea typeface="Cambria" panose="02040503050406030204" pitchFamily="18" charset="0"/>
              </a:rPr>
              <a:t> </a:t>
            </a:r>
            <a:r>
              <a:rPr lang="en-IN" b="0" i="0" dirty="0" smtClean="0">
                <a:solidFill>
                  <a:srgbClr val="222222"/>
                </a:solidFill>
                <a:effectLst/>
                <a:latin typeface="Cambria" panose="02040503050406030204" pitchFamily="18" charset="0"/>
                <a:ea typeface="Cambria" panose="02040503050406030204" pitchFamily="18" charset="0"/>
              </a:rPr>
              <a:t>Electronics </a:t>
            </a:r>
            <a:r>
              <a:rPr lang="en-IN" b="0" i="0" dirty="0">
                <a:solidFill>
                  <a:srgbClr val="222222"/>
                </a:solidFill>
                <a:effectLst/>
                <a:latin typeface="Cambria" panose="02040503050406030204" pitchFamily="18" charset="0"/>
                <a:ea typeface="Cambria" panose="02040503050406030204" pitchFamily="18" charset="0"/>
              </a:rPr>
              <a:t>Compound, Near Stadium Six Road, </a:t>
            </a:r>
            <a:r>
              <a:rPr lang="en-IN" b="0" i="0" dirty="0" err="1">
                <a:solidFill>
                  <a:srgbClr val="222222"/>
                </a:solidFill>
                <a:effectLst/>
                <a:latin typeface="Cambria" panose="02040503050406030204" pitchFamily="18" charset="0"/>
                <a:ea typeface="Cambria" panose="02040503050406030204" pitchFamily="18" charset="0"/>
              </a:rPr>
              <a:t>Navrangpura</a:t>
            </a:r>
            <a:r>
              <a:rPr lang="en-IN" b="0" i="0" dirty="0">
                <a:solidFill>
                  <a:srgbClr val="222222"/>
                </a:solidFill>
                <a:effectLst/>
                <a:latin typeface="Cambria" panose="02040503050406030204" pitchFamily="18" charset="0"/>
                <a:ea typeface="Cambria" panose="02040503050406030204" pitchFamily="18" charset="0"/>
              </a:rPr>
              <a:t>, Ahmedabad-380 014 Website: </a:t>
            </a:r>
            <a:r>
              <a:rPr lang="en-IN" b="1" i="0" dirty="0">
                <a:solidFill>
                  <a:srgbClr val="002060"/>
                </a:solidFill>
                <a:effectLst/>
                <a:latin typeface="Cambria" panose="02040503050406030204" pitchFamily="18" charset="0"/>
                <a:ea typeface="Cambria" panose="02040503050406030204" pitchFamily="18" charset="0"/>
                <a:hlinkClick r:id="rId5"/>
              </a:rPr>
              <a:t>www.nccsdindia.org</a:t>
            </a:r>
            <a:endParaRPr lang="en-IN" b="1" dirty="0">
              <a:solidFill>
                <a:srgbClr val="002060"/>
              </a:solidFill>
              <a:latin typeface="Cambria" panose="02040503050406030204" pitchFamily="18" charset="0"/>
              <a:ea typeface="Cambria" panose="02040503050406030204" pitchFamily="18" charset="0"/>
            </a:endParaRPr>
          </a:p>
        </p:txBody>
      </p:sp>
      <p:pic>
        <p:nvPicPr>
          <p:cNvPr id="16" name="Picture 15" descr="A logo with a sunflower and hands&#10;&#10;AI-generated content may be incorrect.">
            <a:extLst>
              <a:ext uri="{FF2B5EF4-FFF2-40B4-BE49-F238E27FC236}">
                <a16:creationId xmlns:a16="http://schemas.microsoft.com/office/drawing/2014/main" xmlns="" id="{99DD6FD2-BB19-4F40-874B-8958527DEA14}"/>
              </a:ext>
            </a:extLst>
          </p:cNvPr>
          <p:cNvPicPr>
            <a:picLocks noChangeAspect="1"/>
          </p:cNvPicPr>
          <p:nvPr/>
        </p:nvPicPr>
        <p:blipFill>
          <a:blip r:embed="rId6"/>
          <a:stretch>
            <a:fillRect/>
          </a:stretch>
        </p:blipFill>
        <p:spPr>
          <a:xfrm>
            <a:off x="5617706" y="3981450"/>
            <a:ext cx="956583" cy="1104900"/>
          </a:xfrm>
          <a:prstGeom prst="rect">
            <a:avLst/>
          </a:prstGeom>
        </p:spPr>
      </p:pic>
      <p:pic>
        <p:nvPicPr>
          <p:cNvPr id="17" name="Picture 1"/>
          <p:cNvPicPr>
            <a:picLocks noChangeAspect="1" noChangeArrowheads="1"/>
          </p:cNvPicPr>
          <p:nvPr/>
        </p:nvPicPr>
        <p:blipFill>
          <a:blip r:embed="rId7"/>
          <a:srcRect r="48333" b="47778"/>
          <a:stretch/>
        </p:blipFill>
        <p:spPr bwMode="auto">
          <a:xfrm>
            <a:off x="0" y="1"/>
            <a:ext cx="3524250" cy="2914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81969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with a beard waving&#10;&#10;AI-generated content may be incorrect.">
            <a:extLst>
              <a:ext uri="{FF2B5EF4-FFF2-40B4-BE49-F238E27FC236}">
                <a16:creationId xmlns:a16="http://schemas.microsoft.com/office/drawing/2014/main" xmlns="" id="{94BE9CE4-5097-A802-CAB3-E6339F624343}"/>
              </a:ext>
            </a:extLst>
          </p:cNvPr>
          <p:cNvPicPr>
            <a:picLocks noChangeAspect="1"/>
          </p:cNvPicPr>
          <p:nvPr/>
        </p:nvPicPr>
        <p:blipFill>
          <a:blip r:embed="rId3"/>
          <a:srcRect l="26030" r="27529"/>
          <a:stretch>
            <a:fillRect/>
          </a:stretch>
        </p:blipFill>
        <p:spPr>
          <a:xfrm>
            <a:off x="1" y="10"/>
            <a:ext cx="6066502" cy="6857989"/>
          </a:xfrm>
          <a:prstGeom prst="rect">
            <a:avLst/>
          </a:prstGeom>
          <a:solidFill>
            <a:srgbClr val="FFFFFF">
              <a:shade val="85000"/>
            </a:srgbClr>
          </a:solidFill>
        </p:spPr>
      </p:pic>
      <p:sp>
        <p:nvSpPr>
          <p:cNvPr id="76" name="Rectangle 75">
            <a:extLst>
              <a:ext uri="{FF2B5EF4-FFF2-40B4-BE49-F238E27FC236}">
                <a16:creationId xmlns:a16="http://schemas.microsoft.com/office/drawing/2014/main" xmlns="" id="{A0202727-54F2-4F63-818F-99119BA21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4">
              <a:alphaModFix amt="60000"/>
              <a:lum bright="70000" contrast="-70000"/>
              <a:extLs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DA89CD-E91A-7307-2422-038E7E5C0C67}"/>
              </a:ext>
            </a:extLst>
          </p:cNvPr>
          <p:cNvSpPr>
            <a:spLocks noGrp="1"/>
          </p:cNvSpPr>
          <p:nvPr>
            <p:ph type="title"/>
          </p:nvPr>
        </p:nvSpPr>
        <p:spPr>
          <a:xfrm>
            <a:off x="6400798" y="171119"/>
            <a:ext cx="5299586" cy="1609344"/>
          </a:xfrm>
          <a:ln>
            <a:noFill/>
          </a:ln>
        </p:spPr>
        <p:txBody>
          <a:bodyPr>
            <a:normAutofit/>
          </a:bodyPr>
          <a:lstStyle/>
          <a:p>
            <a:r>
              <a:rPr lang="en-US" sz="2200" dirty="0"/>
              <a:t>PM’s Vision:</a:t>
            </a:r>
            <a:br>
              <a:rPr lang="en-US" sz="2200" dirty="0"/>
            </a:br>
            <a:r>
              <a:rPr lang="en-US" sz="2200" dirty="0"/>
              <a:t/>
            </a:r>
            <a:br>
              <a:rPr lang="en-US" sz="2200" dirty="0"/>
            </a:br>
            <a:r>
              <a:rPr lang="en-US" sz="2200" dirty="0"/>
              <a:t> “Nari Shakti – Foundation of New India”</a:t>
            </a:r>
            <a:br>
              <a:rPr lang="en-US" sz="2200" dirty="0"/>
            </a:br>
            <a:endParaRPr lang="en-IN" sz="2200" dirty="0"/>
          </a:p>
        </p:txBody>
      </p:sp>
      <p:sp>
        <p:nvSpPr>
          <p:cNvPr id="3" name="Content Placeholder 2">
            <a:extLst>
              <a:ext uri="{FF2B5EF4-FFF2-40B4-BE49-F238E27FC236}">
                <a16:creationId xmlns:a16="http://schemas.microsoft.com/office/drawing/2014/main" xmlns="" id="{58D53639-B726-6E81-E965-7774CED5D253}"/>
              </a:ext>
            </a:extLst>
          </p:cNvPr>
          <p:cNvSpPr>
            <a:spLocks noGrp="1"/>
          </p:cNvSpPr>
          <p:nvPr>
            <p:ph idx="1"/>
          </p:nvPr>
        </p:nvSpPr>
        <p:spPr>
          <a:xfrm>
            <a:off x="6400799" y="1689608"/>
            <a:ext cx="5299585" cy="4050792"/>
          </a:xfrm>
        </p:spPr>
        <p:txBody>
          <a:bodyPr>
            <a:noAutofit/>
          </a:bodyPr>
          <a:lstStyle/>
          <a:p>
            <a:r>
              <a:rPr lang="en-US" sz="1400" b="1" dirty="0"/>
              <a:t>Core messages:</a:t>
            </a:r>
            <a:endParaRPr lang="en-US" sz="1400" dirty="0"/>
          </a:p>
          <a:p>
            <a:pPr lvl="1"/>
            <a:r>
              <a:rPr lang="en-US" sz="1400" dirty="0"/>
              <a:t>Women are not just helpers — they can lead the </a:t>
            </a:r>
            <a:r>
              <a:rPr lang="en-US" sz="1400" b="1" dirty="0"/>
              <a:t>next agricultural revolution</a:t>
            </a:r>
            <a:r>
              <a:rPr lang="en-US" sz="1400" dirty="0"/>
              <a:t>.</a:t>
            </a:r>
          </a:p>
          <a:p>
            <a:pPr lvl="1"/>
            <a:r>
              <a:rPr lang="en-US" sz="1400" dirty="0"/>
              <a:t>Recognize women as </a:t>
            </a:r>
            <a:r>
              <a:rPr lang="en-US" sz="1400" b="1" dirty="0"/>
              <a:t>independent farmers</a:t>
            </a:r>
            <a:r>
              <a:rPr lang="en-US" sz="1400" dirty="0"/>
              <a:t>, even without land ownership.</a:t>
            </a:r>
          </a:p>
          <a:p>
            <a:pPr marL="274320" lvl="1" indent="0">
              <a:buNone/>
            </a:pPr>
            <a:endParaRPr lang="en-US" sz="1400" dirty="0"/>
          </a:p>
          <a:p>
            <a:r>
              <a:rPr lang="en-US" sz="1400" b="1" dirty="0"/>
              <a:t>Focus Areas:</a:t>
            </a:r>
            <a:endParaRPr lang="en-US" sz="1400" dirty="0"/>
          </a:p>
          <a:p>
            <a:pPr marL="788670" lvl="1" indent="-514350">
              <a:buFont typeface="+mj-lt"/>
              <a:buAutoNum type="romanUcPeriod"/>
            </a:pPr>
            <a:r>
              <a:rPr lang="en-US" sz="1400" b="1" dirty="0"/>
              <a:t>Recognition as ‘Farmer’</a:t>
            </a:r>
            <a:r>
              <a:rPr lang="en-US" sz="1400" dirty="0"/>
              <a:t> – Policy support for women without land titles.</a:t>
            </a:r>
          </a:p>
          <a:p>
            <a:pPr marL="788670" lvl="1" indent="-514350">
              <a:buFont typeface="+mj-lt"/>
              <a:buAutoNum type="romanUcPeriod"/>
            </a:pPr>
            <a:r>
              <a:rPr lang="en-US" sz="1400" b="1" dirty="0"/>
              <a:t>Promoting SHGs &amp; FPOs</a:t>
            </a:r>
            <a:r>
              <a:rPr lang="en-US" sz="1400" dirty="0"/>
              <a:t> – Strengthening women-led producer groups.</a:t>
            </a:r>
          </a:p>
          <a:p>
            <a:pPr marL="788670" lvl="1" indent="-514350">
              <a:buFont typeface="+mj-lt"/>
              <a:buAutoNum type="romanUcPeriod"/>
            </a:pPr>
            <a:r>
              <a:rPr lang="en-US" sz="1400" b="1" dirty="0"/>
              <a:t>Easy access to credit &amp; insurance</a:t>
            </a:r>
            <a:r>
              <a:rPr lang="en-US" sz="1400" dirty="0"/>
              <a:t> – Simplified KCC &amp; PMFBY for women.</a:t>
            </a:r>
          </a:p>
          <a:p>
            <a:pPr marL="788670" lvl="1" indent="-514350">
              <a:buFont typeface="+mj-lt"/>
              <a:buAutoNum type="romanUcPeriod"/>
            </a:pPr>
            <a:r>
              <a:rPr lang="en-US" sz="1400" b="1" dirty="0"/>
              <a:t>Women as </a:t>
            </a:r>
            <a:r>
              <a:rPr lang="en-US" sz="1400" b="1" dirty="0" err="1"/>
              <a:t>agri</a:t>
            </a:r>
            <a:r>
              <a:rPr lang="en-US" sz="1400" b="1" dirty="0"/>
              <a:t>-entrepreneurs</a:t>
            </a:r>
            <a:r>
              <a:rPr lang="en-US" sz="1400" dirty="0"/>
              <a:t> – Support for organic farming, value addition, food processing.</a:t>
            </a:r>
          </a:p>
          <a:p>
            <a:pPr marL="788670" lvl="1" indent="-514350">
              <a:buFont typeface="+mj-lt"/>
              <a:buAutoNum type="romanUcPeriod"/>
            </a:pPr>
            <a:r>
              <a:rPr lang="en-US" sz="1400" b="1" dirty="0"/>
              <a:t>Skill development</a:t>
            </a:r>
            <a:r>
              <a:rPr lang="en-US" sz="1400" dirty="0"/>
              <a:t> – Training in machinery, animal husbandry, climate-smart agriculture.</a:t>
            </a:r>
          </a:p>
          <a:p>
            <a:pPr marL="788670" lvl="1" indent="-514350">
              <a:buFont typeface="+mj-lt"/>
              <a:buAutoNum type="romanUcPeriod"/>
            </a:pPr>
            <a:r>
              <a:rPr lang="en-US" sz="1400" b="1" dirty="0"/>
              <a:t>Access to technology</a:t>
            </a:r>
            <a:r>
              <a:rPr lang="en-US" sz="1400" dirty="0"/>
              <a:t> – Women-friendly tools, solar devices, mobile apps, drones.</a:t>
            </a:r>
          </a:p>
          <a:p>
            <a:pPr marL="788670" lvl="1" indent="-514350">
              <a:buFont typeface="+mj-lt"/>
              <a:buAutoNum type="romanUcPeriod"/>
            </a:pPr>
            <a:r>
              <a:rPr lang="en-US" sz="1400" b="1" dirty="0"/>
              <a:t>Inclusion in schemes</a:t>
            </a:r>
            <a:r>
              <a:rPr lang="en-US" sz="1400" dirty="0"/>
              <a:t> – Ensure direct participation in PM-Kisan, Digital India, etc.</a:t>
            </a:r>
          </a:p>
          <a:p>
            <a:endParaRPr lang="en-IN" sz="1400" dirty="0"/>
          </a:p>
        </p:txBody>
      </p:sp>
      <p:grpSp>
        <p:nvGrpSpPr>
          <p:cNvPr id="78" name="Group 77">
            <a:extLst>
              <a:ext uri="{FF2B5EF4-FFF2-40B4-BE49-F238E27FC236}">
                <a16:creationId xmlns:a16="http://schemas.microsoft.com/office/drawing/2014/main" xmlns="" id="{B7A73C12-F0BE-4AA8-845B-8CE5359D6F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9" name="Oval 78">
              <a:extLst>
                <a:ext uri="{FF2B5EF4-FFF2-40B4-BE49-F238E27FC236}">
                  <a16:creationId xmlns:a16="http://schemas.microsoft.com/office/drawing/2014/main" xmlns="" id="{F969367E-EAFB-4B65-ACBA-F5D36EE0B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xmlns="" id="{5DA60E8A-7C25-441D-80F6-60E944794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205483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at a podium with a microphone&#10;&#10;AI-generated content may be incorrect.">
            <a:extLst>
              <a:ext uri="{FF2B5EF4-FFF2-40B4-BE49-F238E27FC236}">
                <a16:creationId xmlns:a16="http://schemas.microsoft.com/office/drawing/2014/main" xmlns="" id="{84F37DC4-8D35-ED72-9D61-B5B4A4CC8941}"/>
              </a:ext>
            </a:extLst>
          </p:cNvPr>
          <p:cNvPicPr>
            <a:picLocks noChangeAspect="1"/>
          </p:cNvPicPr>
          <p:nvPr/>
        </p:nvPicPr>
        <p:blipFill>
          <a:blip r:embed="rId3"/>
          <a:srcRect l="28640" r="5016"/>
          <a:stretch>
            <a:fillRect/>
          </a:stretch>
        </p:blipFill>
        <p:spPr>
          <a:xfrm>
            <a:off x="1" y="10"/>
            <a:ext cx="6066502" cy="6857989"/>
          </a:xfrm>
          <a:prstGeom prst="rect">
            <a:avLst/>
          </a:prstGeom>
        </p:spPr>
      </p:pic>
      <p:sp>
        <p:nvSpPr>
          <p:cNvPr id="16" name="Rectangle 15">
            <a:extLst>
              <a:ext uri="{FF2B5EF4-FFF2-40B4-BE49-F238E27FC236}">
                <a16:creationId xmlns:a16="http://schemas.microsoft.com/office/drawing/2014/main" xmlns="" id="{A0202727-54F2-4F63-818F-99119BA21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4">
              <a:alphaModFix amt="60000"/>
              <a:lum bright="70000" contrast="-70000"/>
              <a:extLs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144573-A78E-9D45-1E73-7DCE39B174F9}"/>
              </a:ext>
            </a:extLst>
          </p:cNvPr>
          <p:cNvSpPr>
            <a:spLocks noGrp="1"/>
          </p:cNvSpPr>
          <p:nvPr>
            <p:ph type="title"/>
          </p:nvPr>
        </p:nvSpPr>
        <p:spPr>
          <a:xfrm>
            <a:off x="6400799" y="0"/>
            <a:ext cx="5299586" cy="1609344"/>
          </a:xfrm>
          <a:ln>
            <a:noFill/>
          </a:ln>
        </p:spPr>
        <p:txBody>
          <a:bodyPr>
            <a:normAutofit/>
          </a:bodyPr>
          <a:lstStyle/>
          <a:p>
            <a:r>
              <a:rPr lang="en-IN" sz="4000" dirty="0"/>
              <a:t>CM’s Vision:</a:t>
            </a:r>
            <a:br>
              <a:rPr lang="en-IN" sz="4000" dirty="0"/>
            </a:br>
            <a:endParaRPr lang="en-IN" sz="4000" dirty="0"/>
          </a:p>
        </p:txBody>
      </p:sp>
      <p:sp>
        <p:nvSpPr>
          <p:cNvPr id="3" name="Content Placeholder 2">
            <a:extLst>
              <a:ext uri="{FF2B5EF4-FFF2-40B4-BE49-F238E27FC236}">
                <a16:creationId xmlns:a16="http://schemas.microsoft.com/office/drawing/2014/main" xmlns="" id="{06469701-69DC-F544-5324-3C69213DF439}"/>
              </a:ext>
            </a:extLst>
          </p:cNvPr>
          <p:cNvSpPr>
            <a:spLocks noGrp="1"/>
          </p:cNvSpPr>
          <p:nvPr>
            <p:ph idx="1"/>
          </p:nvPr>
        </p:nvSpPr>
        <p:spPr>
          <a:xfrm>
            <a:off x="6353264" y="1181608"/>
            <a:ext cx="5299585" cy="4050792"/>
          </a:xfrm>
        </p:spPr>
        <p:txBody>
          <a:bodyPr>
            <a:noAutofit/>
          </a:bodyPr>
          <a:lstStyle/>
          <a:p>
            <a:r>
              <a:rPr lang="en-IN" sz="1400" dirty="0"/>
              <a:t>Women farmers’ prosperity is essential for </a:t>
            </a:r>
            <a:r>
              <a:rPr lang="en-IN" sz="1400" b="1" dirty="0"/>
              <a:t>rural and agricultural growth</a:t>
            </a:r>
            <a:r>
              <a:rPr lang="en-IN" sz="1400" dirty="0"/>
              <a:t>.</a:t>
            </a:r>
          </a:p>
          <a:p>
            <a:pPr marL="0" indent="0">
              <a:buNone/>
            </a:pPr>
            <a:r>
              <a:rPr lang="en-US" sz="1400" dirty="0"/>
              <a:t>"State’s responsibility: Recognition + Opportunities + Training + Technology."</a:t>
            </a:r>
            <a:endParaRPr lang="en-IN" sz="1400" dirty="0"/>
          </a:p>
          <a:p>
            <a:r>
              <a:rPr lang="en-IN" sz="1400" b="1" dirty="0"/>
              <a:t>Strategic Pillars:</a:t>
            </a:r>
            <a:endParaRPr lang="en-IN" sz="1400" dirty="0"/>
          </a:p>
          <a:p>
            <a:pPr marL="1062990" lvl="2" indent="-514350">
              <a:buFont typeface="+mj-lt"/>
              <a:buAutoNum type="romanUcPeriod"/>
            </a:pPr>
            <a:r>
              <a:rPr lang="en-IN" sz="1400" b="1" dirty="0"/>
              <a:t>Women-led Agriculture Policy</a:t>
            </a:r>
            <a:r>
              <a:rPr lang="en-IN" sz="1400" dirty="0"/>
              <a:t> – Special schemes tailored for women farmers.</a:t>
            </a:r>
          </a:p>
          <a:p>
            <a:pPr marL="1062990" lvl="2" indent="-514350">
              <a:buFont typeface="+mj-lt"/>
              <a:buAutoNum type="romanUcPeriod"/>
            </a:pPr>
            <a:r>
              <a:rPr lang="en-IN" sz="1400" b="1" dirty="0"/>
              <a:t>State support for SHGs/FPOs</a:t>
            </a:r>
            <a:r>
              <a:rPr lang="en-IN" sz="1400" dirty="0"/>
              <a:t> – District-level subsidies &amp; training.</a:t>
            </a:r>
          </a:p>
          <a:p>
            <a:pPr marL="1062990" lvl="2" indent="-514350">
              <a:buFont typeface="+mj-lt"/>
              <a:buAutoNum type="romanUcPeriod"/>
            </a:pPr>
            <a:r>
              <a:rPr lang="en-IN" sz="1400" b="1" dirty="0"/>
              <a:t>Easy scheme access</a:t>
            </a:r>
            <a:r>
              <a:rPr lang="en-IN" sz="1400" dirty="0"/>
              <a:t> – Registration camps for women.</a:t>
            </a:r>
          </a:p>
          <a:p>
            <a:pPr marL="1062990" lvl="2" indent="-514350">
              <a:buFont typeface="+mj-lt"/>
              <a:buAutoNum type="romanUcPeriod"/>
            </a:pPr>
            <a:r>
              <a:rPr lang="en-IN" sz="1400" b="1" dirty="0"/>
              <a:t>Skill-building centres</a:t>
            </a:r>
            <a:r>
              <a:rPr lang="en-IN" sz="1400" dirty="0"/>
              <a:t> – For value addition, animal husbandry, food processing.</a:t>
            </a:r>
          </a:p>
          <a:p>
            <a:pPr marL="1062990" lvl="2" indent="-514350">
              <a:buFont typeface="+mj-lt"/>
              <a:buAutoNum type="romanUcPeriod"/>
            </a:pPr>
            <a:r>
              <a:rPr lang="en-IN" sz="1400" b="1" dirty="0"/>
              <a:t>Nutrition-linked farming</a:t>
            </a:r>
            <a:r>
              <a:rPr lang="en-IN" sz="1400" dirty="0"/>
              <a:t> – Kitchen gardens, millet-based cultivation.</a:t>
            </a:r>
          </a:p>
          <a:p>
            <a:pPr marL="1062990" lvl="2" indent="-514350">
              <a:buFont typeface="+mj-lt"/>
              <a:buAutoNum type="romanUcPeriod"/>
            </a:pPr>
            <a:r>
              <a:rPr lang="en-IN" sz="1400" b="1" dirty="0"/>
              <a:t>Technology access</a:t>
            </a:r>
            <a:r>
              <a:rPr lang="en-IN" sz="1400" dirty="0"/>
              <a:t> – Solar dryers, pumps, women-friendly equipment.</a:t>
            </a:r>
          </a:p>
          <a:p>
            <a:pPr marL="1062990" lvl="2" indent="-514350">
              <a:buFont typeface="+mj-lt"/>
              <a:buAutoNum type="romanUcPeriod"/>
            </a:pPr>
            <a:r>
              <a:rPr lang="en-IN" sz="1400" b="1" dirty="0"/>
              <a:t>District Model Farmers</a:t>
            </a:r>
            <a:r>
              <a:rPr lang="en-IN" sz="1400" dirty="0"/>
              <a:t> – 1,000 women role models per district.</a:t>
            </a:r>
          </a:p>
          <a:p>
            <a:pPr marL="1062990" lvl="2" indent="-514350">
              <a:buFont typeface="+mj-lt"/>
              <a:buAutoNum type="romanUcPeriod"/>
            </a:pPr>
            <a:r>
              <a:rPr lang="en-IN" sz="1400" b="1" dirty="0"/>
              <a:t>Flagship Initiative – “Operation </a:t>
            </a:r>
            <a:r>
              <a:rPr lang="en-IN" sz="1400" b="1" dirty="0" err="1"/>
              <a:t>Sindoor</a:t>
            </a:r>
            <a:r>
              <a:rPr lang="en-IN" sz="1400" b="1" dirty="0"/>
              <a:t>”</a:t>
            </a:r>
            <a:endParaRPr lang="en-IN" sz="1400" dirty="0"/>
          </a:p>
          <a:p>
            <a:pPr marL="1062990" lvl="2" indent="-514350">
              <a:buFont typeface="+mj-lt"/>
              <a:buAutoNum type="romanUcPeriod"/>
            </a:pPr>
            <a:r>
              <a:rPr lang="en-IN" sz="1400" dirty="0"/>
              <a:t>Multi-dimensional empowerment through </a:t>
            </a:r>
            <a:r>
              <a:rPr lang="en-IN" sz="1400" b="1" dirty="0"/>
              <a:t>Krishi Sakhi, Pashu Sakhi, Van Dhan SHGs</a:t>
            </a:r>
            <a:r>
              <a:rPr lang="en-IN" sz="1400" dirty="0"/>
              <a:t>.</a:t>
            </a:r>
          </a:p>
          <a:p>
            <a:endParaRPr lang="en-IN" sz="1400" dirty="0"/>
          </a:p>
        </p:txBody>
      </p:sp>
      <p:grpSp>
        <p:nvGrpSpPr>
          <p:cNvPr id="17" name="Group 16">
            <a:extLst>
              <a:ext uri="{FF2B5EF4-FFF2-40B4-BE49-F238E27FC236}">
                <a16:creationId xmlns:a16="http://schemas.microsoft.com/office/drawing/2014/main" xmlns="" id="{B7A73C12-F0BE-4AA8-845B-8CE5359D6F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xmlns="" id="{F969367E-EAFB-4B65-ACBA-F5D36EE0B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5DA60E8A-7C25-441D-80F6-60E944794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241789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76BFE-CDF0-801F-B8E3-1A4C506822EE}"/>
              </a:ext>
            </a:extLst>
          </p:cNvPr>
          <p:cNvSpPr>
            <a:spLocks noGrp="1"/>
          </p:cNvSpPr>
          <p:nvPr>
            <p:ph type="title"/>
          </p:nvPr>
        </p:nvSpPr>
        <p:spPr>
          <a:xfrm>
            <a:off x="1069848" y="484632"/>
            <a:ext cx="10058400" cy="1609344"/>
          </a:xfrm>
        </p:spPr>
        <p:txBody>
          <a:bodyPr>
            <a:normAutofit/>
          </a:bodyPr>
          <a:lstStyle/>
          <a:p>
            <a:pPr algn="ctr"/>
            <a:r>
              <a:rPr lang="en-US" dirty="0"/>
              <a:t>Status of Women Farmers (Before the Program)</a:t>
            </a:r>
            <a:endParaRPr lang="en-IN" dirty="0"/>
          </a:p>
        </p:txBody>
      </p:sp>
      <p:sp>
        <p:nvSpPr>
          <p:cNvPr id="9" name="Rectangle 8">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D70C6633-3D2B-5B7D-923B-D5C89FA818C4}"/>
              </a:ext>
            </a:extLst>
          </p:cNvPr>
          <p:cNvGraphicFramePr>
            <a:graphicFrameLocks noGrp="1"/>
          </p:cNvGraphicFramePr>
          <p:nvPr>
            <p:ph idx="1"/>
            <p:extLst>
              <p:ext uri="{D42A27DB-BD31-4B8C-83A1-F6EECF244321}">
                <p14:modId xmlns:p14="http://schemas.microsoft.com/office/powerpoint/2010/main" xmlns="" val="376454670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94108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829B68D6-C6CC-4D1D-92F1-5FE2522D57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xmlns="">
                    <a14:imgLayer r:embed="rId4">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6DA7F4-AC32-0FE4-ED89-03BF31236001}"/>
              </a:ext>
            </a:extLst>
          </p:cNvPr>
          <p:cNvSpPr>
            <a:spLocks noGrp="1"/>
          </p:cNvSpPr>
          <p:nvPr>
            <p:ph type="title"/>
          </p:nvPr>
        </p:nvSpPr>
        <p:spPr>
          <a:xfrm>
            <a:off x="172704" y="521240"/>
            <a:ext cx="7162994" cy="1609344"/>
          </a:xfrm>
        </p:spPr>
        <p:txBody>
          <a:bodyPr>
            <a:noAutofit/>
          </a:bodyPr>
          <a:lstStyle/>
          <a:p>
            <a:pPr algn="ctr"/>
            <a:r>
              <a:rPr lang="en-IN" sz="4000" dirty="0"/>
              <a:t>ONGC &amp; NCCSD Model </a:t>
            </a:r>
            <a:br>
              <a:rPr lang="en-IN" sz="4000" dirty="0"/>
            </a:br>
            <a:r>
              <a:rPr lang="en-IN" sz="4000" dirty="0"/>
              <a:t>for </a:t>
            </a:r>
            <a:br>
              <a:rPr lang="en-IN" sz="4000" dirty="0"/>
            </a:br>
            <a:r>
              <a:rPr lang="en-US" sz="4000" dirty="0"/>
              <a:t>New Farmers – Women Farmers.</a:t>
            </a:r>
            <a:endParaRPr lang="en-IN" sz="4000" dirty="0"/>
          </a:p>
        </p:txBody>
      </p:sp>
      <p:pic>
        <p:nvPicPr>
          <p:cNvPr id="15" name="Picture 14" descr="A red and white logo&#10;&#10;AI-generated content may be incorrect.">
            <a:extLst>
              <a:ext uri="{FF2B5EF4-FFF2-40B4-BE49-F238E27FC236}">
                <a16:creationId xmlns:a16="http://schemas.microsoft.com/office/drawing/2014/main" xmlns="" id="{5B152C4E-FDFE-6EC5-E16A-02EA18AE8FA5}"/>
              </a:ext>
            </a:extLst>
          </p:cNvPr>
          <p:cNvPicPr>
            <a:picLocks noChangeAspect="1"/>
          </p:cNvPicPr>
          <p:nvPr/>
        </p:nvPicPr>
        <p:blipFill>
          <a:blip r:embed="rId5"/>
          <a:stretch>
            <a:fillRect/>
          </a:stretch>
        </p:blipFill>
        <p:spPr>
          <a:xfrm>
            <a:off x="8203460" y="2130584"/>
            <a:ext cx="3369177" cy="2299463"/>
          </a:xfrm>
          <a:prstGeom prst="rect">
            <a:avLst/>
          </a:prstGeom>
        </p:spPr>
      </p:pic>
      <p:grpSp>
        <p:nvGrpSpPr>
          <p:cNvPr id="43" name="Group 42">
            <a:extLst>
              <a:ext uri="{FF2B5EF4-FFF2-40B4-BE49-F238E27FC236}">
                <a16:creationId xmlns:a16="http://schemas.microsoft.com/office/drawing/2014/main" xmlns="" id="{4732A386-7C2A-439A-BB1D-5CC2440E65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44" name="Oval 43">
              <a:extLst>
                <a:ext uri="{FF2B5EF4-FFF2-40B4-BE49-F238E27FC236}">
                  <a16:creationId xmlns:a16="http://schemas.microsoft.com/office/drawing/2014/main" xmlns="" id="{A1CD6A5D-4173-44ED-B98B-3F63242220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5" name="Oval 44">
              <a:extLst>
                <a:ext uri="{FF2B5EF4-FFF2-40B4-BE49-F238E27FC236}">
                  <a16:creationId xmlns:a16="http://schemas.microsoft.com/office/drawing/2014/main" xmlns="" id="{89485095-E900-493D-BBC5-801B7384B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xmlns="" id="{626994B6-7A34-895B-6737-F0DD63947012}"/>
              </a:ext>
            </a:extLst>
          </p:cNvPr>
          <p:cNvGraphicFramePr>
            <a:graphicFrameLocks noGrp="1"/>
          </p:cNvGraphicFramePr>
          <p:nvPr>
            <p:ph idx="1"/>
            <p:extLst>
              <p:ext uri="{D42A27DB-BD31-4B8C-83A1-F6EECF244321}">
                <p14:modId xmlns:p14="http://schemas.microsoft.com/office/powerpoint/2010/main" xmlns="" val="2697156485"/>
              </p:ext>
            </p:extLst>
          </p:nvPr>
        </p:nvGraphicFramePr>
        <p:xfrm>
          <a:off x="400714" y="2468895"/>
          <a:ext cx="6743845"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04633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tanding at a podium with a microphone in front of a crowd of people&#10;&#10;AI-generated content may be incorrect.">
            <a:extLst>
              <a:ext uri="{FF2B5EF4-FFF2-40B4-BE49-F238E27FC236}">
                <a16:creationId xmlns:a16="http://schemas.microsoft.com/office/drawing/2014/main" xmlns="" id="{A5544402-AF5D-CEDC-3903-C9C04C3F9ED5}"/>
              </a:ext>
            </a:extLst>
          </p:cNvPr>
          <p:cNvPicPr>
            <a:picLocks noChangeAspect="1"/>
          </p:cNvPicPr>
          <p:nvPr/>
        </p:nvPicPr>
        <p:blipFill>
          <a:blip r:embed="rId2">
            <a:duotone>
              <a:schemeClr val="bg2">
                <a:shade val="45000"/>
                <a:satMod val="135000"/>
              </a:schemeClr>
              <a:prstClr val="white"/>
            </a:duotone>
          </a:blip>
          <a:srcRect t="25000"/>
          <a:stretch>
            <a:fillRect/>
          </a:stretch>
        </p:blipFill>
        <p:spPr>
          <a:xfrm>
            <a:off x="20" y="12710"/>
            <a:ext cx="12191980" cy="6857989"/>
          </a:xfrm>
          <a:prstGeom prst="rect">
            <a:avLst/>
          </a:prstGeom>
        </p:spPr>
      </p:pic>
      <p:pic>
        <p:nvPicPr>
          <p:cNvPr id="6" name="Picture 5" descr="A logo with a flower and hands&#10;&#10;AI-generated content may be incorrect.">
            <a:extLst>
              <a:ext uri="{FF2B5EF4-FFF2-40B4-BE49-F238E27FC236}">
                <a16:creationId xmlns:a16="http://schemas.microsoft.com/office/drawing/2014/main" xmlns="" id="{C6EFCB3A-6D63-20B5-F88D-66263D4314BA}"/>
              </a:ext>
            </a:extLst>
          </p:cNvPr>
          <p:cNvPicPr>
            <a:picLocks noChangeAspect="1"/>
          </p:cNvPicPr>
          <p:nvPr/>
        </p:nvPicPr>
        <p:blipFill>
          <a:blip r:embed="rId3"/>
          <a:stretch>
            <a:fillRect/>
          </a:stretch>
        </p:blipFill>
        <p:spPr>
          <a:xfrm>
            <a:off x="-10668" y="5037459"/>
            <a:ext cx="1975866" cy="1820531"/>
          </a:xfrm>
          <a:prstGeom prst="rect">
            <a:avLst/>
          </a:prstGeom>
        </p:spPr>
      </p:pic>
      <p:sp>
        <p:nvSpPr>
          <p:cNvPr id="38" name="Rectangle 37">
            <a:extLst>
              <a:ext uri="{FF2B5EF4-FFF2-40B4-BE49-F238E27FC236}">
                <a16:creationId xmlns:a16="http://schemas.microsoft.com/office/drawing/2014/main" xmlns=""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4">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5F321EE-175D-DA04-6CB4-CF934005DBD5}"/>
              </a:ext>
            </a:extLst>
          </p:cNvPr>
          <p:cNvSpPr>
            <a:spLocks noGrp="1"/>
          </p:cNvSpPr>
          <p:nvPr>
            <p:ph type="title"/>
          </p:nvPr>
        </p:nvSpPr>
        <p:spPr>
          <a:xfrm>
            <a:off x="1069848" y="484632"/>
            <a:ext cx="10058400" cy="1609344"/>
          </a:xfrm>
        </p:spPr>
        <p:txBody>
          <a:bodyPr>
            <a:normAutofit/>
          </a:bodyPr>
          <a:lstStyle/>
          <a:p>
            <a:r>
              <a:rPr lang="en-US" dirty="0"/>
              <a:t>NCCSD Approach: Unique Features</a:t>
            </a:r>
            <a:endParaRPr lang="en-IN" dirty="0"/>
          </a:p>
        </p:txBody>
      </p:sp>
      <p:grpSp>
        <p:nvGrpSpPr>
          <p:cNvPr id="39" name="Group 38">
            <a:extLst>
              <a:ext uri="{FF2B5EF4-FFF2-40B4-BE49-F238E27FC236}">
                <a16:creationId xmlns:a16="http://schemas.microsoft.com/office/drawing/2014/main" xmlns=""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40" name="Oval 39">
              <a:extLst>
                <a:ext uri="{FF2B5EF4-FFF2-40B4-BE49-F238E27FC236}">
                  <a16:creationId xmlns:a16="http://schemas.microsoft.com/office/drawing/2014/main" xmlns=""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xmlns=""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6" name="Content Placeholder 2">
            <a:extLst>
              <a:ext uri="{FF2B5EF4-FFF2-40B4-BE49-F238E27FC236}">
                <a16:creationId xmlns:a16="http://schemas.microsoft.com/office/drawing/2014/main" xmlns="" id="{D9F71615-5946-5EC7-0042-0297D31E07C1}"/>
              </a:ext>
            </a:extLst>
          </p:cNvPr>
          <p:cNvGraphicFramePr>
            <a:graphicFrameLocks noGrp="1"/>
          </p:cNvGraphicFramePr>
          <p:nvPr>
            <p:ph idx="1"/>
            <p:extLst>
              <p:ext uri="{D42A27DB-BD31-4B8C-83A1-F6EECF244321}">
                <p14:modId xmlns:p14="http://schemas.microsoft.com/office/powerpoint/2010/main" xmlns="" val="80656251"/>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87196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5B40A-976B-F274-99DD-E7DB4D694E13}"/>
              </a:ext>
            </a:extLst>
          </p:cNvPr>
          <p:cNvSpPr>
            <a:spLocks noGrp="1"/>
          </p:cNvSpPr>
          <p:nvPr>
            <p:ph type="title"/>
          </p:nvPr>
        </p:nvSpPr>
        <p:spPr>
          <a:xfrm>
            <a:off x="1069848" y="484632"/>
            <a:ext cx="10058400" cy="1609344"/>
          </a:xfrm>
        </p:spPr>
        <p:txBody>
          <a:bodyPr>
            <a:normAutofit/>
          </a:bodyPr>
          <a:lstStyle/>
          <a:p>
            <a:pPr lvl="0"/>
            <a:r>
              <a:rPr lang="en-US" dirty="0"/>
              <a:t>Drone Demonstration Program </a:t>
            </a:r>
            <a:endParaRPr lang="en-IN" dirty="0"/>
          </a:p>
        </p:txBody>
      </p:sp>
      <p:pic>
        <p:nvPicPr>
          <p:cNvPr id="4" name="Picture 3" descr="A drone flying over a field&#10;&#10;AI-generated content may be incorrect.">
            <a:extLst>
              <a:ext uri="{FF2B5EF4-FFF2-40B4-BE49-F238E27FC236}">
                <a16:creationId xmlns:a16="http://schemas.microsoft.com/office/drawing/2014/main" xmlns="" id="{588305CC-6966-F6AB-B2BD-450FAD5438CF}"/>
              </a:ext>
            </a:extLst>
          </p:cNvPr>
          <p:cNvPicPr>
            <a:picLocks noChangeAspect="1"/>
          </p:cNvPicPr>
          <p:nvPr/>
        </p:nvPicPr>
        <p:blipFill>
          <a:blip r:embed="rId3"/>
          <a:srcRect l="18493" r="18556" b="2"/>
          <a:stretch>
            <a:fillRect/>
          </a:stretch>
        </p:blipFill>
        <p:spPr>
          <a:xfrm>
            <a:off x="6361113" y="2193036"/>
            <a:ext cx="4773168" cy="3980688"/>
          </a:xfrm>
          <a:prstGeom prst="rect">
            <a:avLst/>
          </a:prstGeom>
        </p:spPr>
      </p:pic>
      <p:graphicFrame>
        <p:nvGraphicFramePr>
          <p:cNvPr id="18" name="Content Placeholder 2">
            <a:extLst>
              <a:ext uri="{FF2B5EF4-FFF2-40B4-BE49-F238E27FC236}">
                <a16:creationId xmlns:a16="http://schemas.microsoft.com/office/drawing/2014/main" xmlns="" id="{387121EF-643C-76CD-F2A4-A5C2CB1C1E15}"/>
              </a:ext>
            </a:extLst>
          </p:cNvPr>
          <p:cNvGraphicFramePr>
            <a:graphicFrameLocks noGrp="1"/>
          </p:cNvGraphicFramePr>
          <p:nvPr>
            <p:ph idx="1"/>
            <p:extLst>
              <p:ext uri="{D42A27DB-BD31-4B8C-83A1-F6EECF244321}">
                <p14:modId xmlns:p14="http://schemas.microsoft.com/office/powerpoint/2010/main" xmlns="" val="3963264955"/>
              </p:ext>
            </p:extLst>
          </p:nvPr>
        </p:nvGraphicFramePr>
        <p:xfrm>
          <a:off x="1069848" y="2121408"/>
          <a:ext cx="4759452"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5941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F706015D-F1C5-4142-AEDF-AF5F19144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standing in front of a group of people&#10;&#10;AI-generated content may be incorrect.">
            <a:extLst>
              <a:ext uri="{FF2B5EF4-FFF2-40B4-BE49-F238E27FC236}">
                <a16:creationId xmlns:a16="http://schemas.microsoft.com/office/drawing/2014/main" xmlns="" id="{BC3DCD73-EB55-6E5D-3712-E5CBD558A28F}"/>
              </a:ext>
            </a:extLst>
          </p:cNvPr>
          <p:cNvPicPr>
            <a:picLocks noChangeAspect="1"/>
          </p:cNvPicPr>
          <p:nvPr/>
        </p:nvPicPr>
        <p:blipFill>
          <a:blip r:embed="rId3">
            <a:duotone>
              <a:schemeClr val="bg2">
                <a:shade val="45000"/>
                <a:satMod val="135000"/>
              </a:schemeClr>
              <a:prstClr val="white"/>
            </a:duotone>
          </a:blip>
          <a:srcRect l="12777" r="7223"/>
          <a:stretch>
            <a:fillRect/>
          </a:stretch>
        </p:blipFill>
        <p:spPr>
          <a:xfrm>
            <a:off x="20" y="10"/>
            <a:ext cx="12191980" cy="6857989"/>
          </a:xfrm>
          <a:prstGeom prst="rect">
            <a:avLst/>
          </a:prstGeom>
        </p:spPr>
      </p:pic>
      <p:sp>
        <p:nvSpPr>
          <p:cNvPr id="46" name="Rectangle 45">
            <a:extLst>
              <a:ext uri="{FF2B5EF4-FFF2-40B4-BE49-F238E27FC236}">
                <a16:creationId xmlns:a16="http://schemas.microsoft.com/office/drawing/2014/main" xmlns="" id="{5BB61B94-FD60-4539-BDC5-1766DE99C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4">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6180B6F-12A1-BE00-1CD2-3A10B9D79A93}"/>
              </a:ext>
            </a:extLst>
          </p:cNvPr>
          <p:cNvSpPr>
            <a:spLocks noGrp="1"/>
          </p:cNvSpPr>
          <p:nvPr>
            <p:ph type="title"/>
          </p:nvPr>
        </p:nvSpPr>
        <p:spPr>
          <a:xfrm>
            <a:off x="977250" y="903619"/>
            <a:ext cx="10058400" cy="1609344"/>
          </a:xfrm>
        </p:spPr>
        <p:txBody>
          <a:bodyPr>
            <a:normAutofit/>
          </a:bodyPr>
          <a:lstStyle/>
          <a:p>
            <a:r>
              <a:rPr lang="en-US" dirty="0"/>
              <a:t>Financial Literacy Program </a:t>
            </a:r>
            <a:endParaRPr lang="en-IN" dirty="0"/>
          </a:p>
        </p:txBody>
      </p:sp>
      <p:sp>
        <p:nvSpPr>
          <p:cNvPr id="3" name="Content Placeholder 2">
            <a:extLst>
              <a:ext uri="{FF2B5EF4-FFF2-40B4-BE49-F238E27FC236}">
                <a16:creationId xmlns:a16="http://schemas.microsoft.com/office/drawing/2014/main" xmlns="" id="{2DDE7D20-72BA-392F-8764-18220EEDF880}"/>
              </a:ext>
            </a:extLst>
          </p:cNvPr>
          <p:cNvSpPr>
            <a:spLocks noGrp="1"/>
          </p:cNvSpPr>
          <p:nvPr>
            <p:ph idx="1"/>
          </p:nvPr>
        </p:nvSpPr>
        <p:spPr>
          <a:xfrm>
            <a:off x="1065276" y="2319642"/>
            <a:ext cx="10058400" cy="4050792"/>
          </a:xfrm>
        </p:spPr>
        <p:txBody>
          <a:bodyPr>
            <a:normAutofit/>
          </a:bodyPr>
          <a:lstStyle/>
          <a:p>
            <a:pPr marL="0" indent="0">
              <a:buNone/>
            </a:pPr>
            <a:r>
              <a:rPr lang="en-US" sz="1500" dirty="0"/>
              <a:t>Special sessions were held for women farmers to guide them on how to access financial assistance and support schemes, enhancing their ability to secure resources for farming and entrepreneurship.</a:t>
            </a:r>
          </a:p>
          <a:p>
            <a:pPr marL="0" indent="0">
              <a:buNone/>
            </a:pPr>
            <a:r>
              <a:rPr lang="en-IN" sz="1500" b="1" dirty="0"/>
              <a:t>125 women leaders trained → 50 villages impacted</a:t>
            </a:r>
            <a:endParaRPr lang="en-IN" sz="1500" dirty="0"/>
          </a:p>
          <a:p>
            <a:r>
              <a:rPr lang="en-IN" sz="1500" b="1" dirty="0"/>
              <a:t>Key Outcomes</a:t>
            </a:r>
          </a:p>
          <a:p>
            <a:pPr lvl="1"/>
            <a:r>
              <a:rPr lang="en-IN" sz="1500" dirty="0"/>
              <a:t>Financial literacy &amp; digital banking confidence</a:t>
            </a:r>
          </a:p>
          <a:p>
            <a:pPr lvl="1"/>
            <a:r>
              <a:rPr lang="en-IN" sz="1500" dirty="0"/>
              <a:t>Access to credit, subsidies &amp; govt. schemes</a:t>
            </a:r>
          </a:p>
          <a:p>
            <a:pPr lvl="1"/>
            <a:r>
              <a:rPr lang="en-IN" sz="1500" dirty="0"/>
              <a:t>SHGs &amp; FPO participation strengthened</a:t>
            </a:r>
          </a:p>
          <a:p>
            <a:pPr lvl="1"/>
            <a:r>
              <a:rPr lang="en-IN" sz="1500" dirty="0"/>
              <a:t>Adoption of solar, drip irrigation, food processing, dairy tech</a:t>
            </a:r>
          </a:p>
          <a:p>
            <a:pPr lvl="1"/>
            <a:r>
              <a:rPr lang="en-IN" sz="1500" dirty="0"/>
              <a:t>Women launched new enterprises (e.g., khakhra, </a:t>
            </a:r>
            <a:r>
              <a:rPr lang="en-IN" sz="1500" dirty="0" err="1"/>
              <a:t>agro</a:t>
            </a:r>
            <a:r>
              <a:rPr lang="en-IN" sz="1500" dirty="0"/>
              <a:t>-businesses)</a:t>
            </a:r>
          </a:p>
          <a:p>
            <a:pPr marL="0" indent="0">
              <a:buNone/>
            </a:pPr>
            <a:endParaRPr lang="en-IN" sz="1500" b="1" dirty="0"/>
          </a:p>
          <a:p>
            <a:pPr marL="0" indent="0">
              <a:buNone/>
            </a:pPr>
            <a:r>
              <a:rPr lang="en-IN" sz="1500" b="1" dirty="0"/>
              <a:t>Impact:</a:t>
            </a:r>
            <a:r>
              <a:rPr lang="en-IN" sz="1500" dirty="0"/>
              <a:t> Empowered rural women → sustainable livelihoods &amp; resilient communities</a:t>
            </a:r>
          </a:p>
          <a:p>
            <a:endParaRPr lang="en-US" sz="1500" dirty="0"/>
          </a:p>
          <a:p>
            <a:endParaRPr lang="en-IN" sz="1500" dirty="0"/>
          </a:p>
        </p:txBody>
      </p:sp>
      <p:grpSp>
        <p:nvGrpSpPr>
          <p:cNvPr id="48" name="Group 47">
            <a:extLst>
              <a:ext uri="{FF2B5EF4-FFF2-40B4-BE49-F238E27FC236}">
                <a16:creationId xmlns:a16="http://schemas.microsoft.com/office/drawing/2014/main" xmlns="" id="{CAB366A3-9B07-49D0-9D4E-E9BF6213CC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49" name="Oval 48">
              <a:extLst>
                <a:ext uri="{FF2B5EF4-FFF2-40B4-BE49-F238E27FC236}">
                  <a16:creationId xmlns:a16="http://schemas.microsoft.com/office/drawing/2014/main" xmlns="" id="{353899AC-9992-4191-A947-D3B8095F9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0" name="Oval 49">
              <a:extLst>
                <a:ext uri="{FF2B5EF4-FFF2-40B4-BE49-F238E27FC236}">
                  <a16:creationId xmlns:a16="http://schemas.microsoft.com/office/drawing/2014/main" xmlns="" id="{D00256EB-45AC-469E-B10F-6301E3E05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A logo on a black background&#10;&#10;AI-generated content may be incorrect.">
            <a:extLst>
              <a:ext uri="{FF2B5EF4-FFF2-40B4-BE49-F238E27FC236}">
                <a16:creationId xmlns:a16="http://schemas.microsoft.com/office/drawing/2014/main" xmlns="" id="{23E9CD38-641A-4C9B-E423-C0E67D7A049E}"/>
              </a:ext>
            </a:extLst>
          </p:cNvPr>
          <p:cNvPicPr>
            <a:picLocks noChangeAspect="1"/>
          </p:cNvPicPr>
          <p:nvPr/>
        </p:nvPicPr>
        <p:blipFill>
          <a:blip r:embed="rId6"/>
          <a:stretch>
            <a:fillRect/>
          </a:stretch>
        </p:blipFill>
        <p:spPr>
          <a:xfrm>
            <a:off x="2876129" y="-1578429"/>
            <a:ext cx="6017500" cy="4736002"/>
          </a:xfrm>
          <a:prstGeom prst="rect">
            <a:avLst/>
          </a:prstGeom>
        </p:spPr>
      </p:pic>
    </p:spTree>
    <p:extLst>
      <p:ext uri="{BB962C8B-B14F-4D97-AF65-F5344CB8AC3E}">
        <p14:creationId xmlns:p14="http://schemas.microsoft.com/office/powerpoint/2010/main" xmlns="" val="88833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42B31F-751C-3607-DD8F-9ED1B56C1AAC}"/>
              </a:ext>
            </a:extLst>
          </p:cNvPr>
          <p:cNvSpPr>
            <a:spLocks noGrp="1"/>
          </p:cNvSpPr>
          <p:nvPr>
            <p:ph type="title"/>
          </p:nvPr>
        </p:nvSpPr>
        <p:spPr>
          <a:xfrm>
            <a:off x="1069848" y="484632"/>
            <a:ext cx="10058400" cy="1609344"/>
          </a:xfrm>
        </p:spPr>
        <p:txBody>
          <a:bodyPr>
            <a:normAutofit/>
          </a:bodyPr>
          <a:lstStyle/>
          <a:p>
            <a:r>
              <a:rPr lang="en-IN" dirty="0"/>
              <a:t>Key Partners and Contributors Supporting the Program</a:t>
            </a:r>
          </a:p>
        </p:txBody>
      </p:sp>
      <p:sp>
        <p:nvSpPr>
          <p:cNvPr id="33" name="Rectangle 32">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xmlns="">
                    <a14:imgLayer r:embed="rId4">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xmlns="" id="{B7D028BE-1DFA-EFC9-364C-2A295186193E}"/>
              </a:ext>
            </a:extLst>
          </p:cNvPr>
          <p:cNvGraphicFramePr>
            <a:graphicFrameLocks noGrp="1"/>
          </p:cNvGraphicFramePr>
          <p:nvPr>
            <p:ph idx="1"/>
            <p:extLst>
              <p:ext uri="{D42A27DB-BD31-4B8C-83A1-F6EECF244321}">
                <p14:modId xmlns:p14="http://schemas.microsoft.com/office/powerpoint/2010/main" xmlns="" val="422911208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51601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2842DEE-F07B-4BCA-A18D-D0D97590E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3" y="321733"/>
            <a:ext cx="5774268" cy="5780684"/>
          </a:xfrm>
          <a:prstGeom prst="rect">
            <a:avLst/>
          </a:prstGeom>
          <a:blipFill dpi="0" rotWithShape="1">
            <a:blip r:embed="rId3">
              <a:alphaModFix amt="60000"/>
              <a:lum bright="70000" contrast="-70000"/>
              <a:extLs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22082AE-ACD7-79E4-4D3B-6707E0C23926}"/>
              </a:ext>
            </a:extLst>
          </p:cNvPr>
          <p:cNvSpPr>
            <a:spLocks noGrp="1"/>
          </p:cNvSpPr>
          <p:nvPr>
            <p:ph type="title"/>
          </p:nvPr>
        </p:nvSpPr>
        <p:spPr>
          <a:xfrm>
            <a:off x="644893" y="484632"/>
            <a:ext cx="5168168" cy="1609344"/>
          </a:xfrm>
        </p:spPr>
        <p:txBody>
          <a:bodyPr>
            <a:normAutofit/>
          </a:bodyPr>
          <a:lstStyle/>
          <a:p>
            <a:r>
              <a:rPr lang="en-IN" sz="4400" dirty="0"/>
              <a:t>Ongoing Efforts by NCCSD</a:t>
            </a:r>
          </a:p>
        </p:txBody>
      </p:sp>
      <p:sp>
        <p:nvSpPr>
          <p:cNvPr id="4" name="Rectangle 1">
            <a:extLst>
              <a:ext uri="{FF2B5EF4-FFF2-40B4-BE49-F238E27FC236}">
                <a16:creationId xmlns:a16="http://schemas.microsoft.com/office/drawing/2014/main" xmlns="" id="{F86ED76A-5914-F5D4-E782-AA69B704B894}"/>
              </a:ext>
            </a:extLst>
          </p:cNvPr>
          <p:cNvSpPr>
            <a:spLocks noGrp="1" noChangeArrowheads="1"/>
          </p:cNvSpPr>
          <p:nvPr>
            <p:ph idx="1"/>
          </p:nvPr>
        </p:nvSpPr>
        <p:spPr bwMode="auto">
          <a:xfrm>
            <a:off x="644893" y="2121408"/>
            <a:ext cx="5168168" cy="3759628"/>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effectLst/>
                <a:latin typeface="Arial" panose="020B0604020202020204" pitchFamily="34" charset="0"/>
              </a:rPr>
              <a:t>Guidebooks for Women Farmers</a:t>
            </a:r>
            <a:endParaRPr kumimoji="0" lang="en-US" altLang="en-US" sz="1500" b="0" i="0" u="none" strike="noStrike" cap="none" normalizeH="0" baseline="0" dirty="0">
              <a:ln>
                <a:noFill/>
              </a:ln>
              <a:effectLst/>
              <a:latin typeface="Arial" panose="020B0604020202020204" pitchFamily="34" charset="0"/>
            </a:endParaRP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Cover 3 crop seasons with season-specific practices</a:t>
            </a: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Printing in </a:t>
            </a:r>
            <a:r>
              <a:rPr kumimoji="0" lang="en-US" altLang="en-US" sz="1500" b="1" i="0" u="none" strike="noStrike" cap="none" normalizeH="0" baseline="0" dirty="0">
                <a:ln>
                  <a:noFill/>
                </a:ln>
                <a:effectLst/>
                <a:latin typeface="Arial" panose="020B0604020202020204" pitchFamily="34" charset="0"/>
              </a:rPr>
              <a:t>Gujarati</a:t>
            </a:r>
            <a:r>
              <a:rPr kumimoji="0" lang="en-US" altLang="en-US" sz="1500" b="0" i="0" u="none" strike="noStrike" cap="none" normalizeH="0" baseline="0" dirty="0">
                <a:ln>
                  <a:noFill/>
                </a:ln>
                <a:effectLst/>
                <a:latin typeface="Arial" panose="020B0604020202020204" pitchFamily="34" charset="0"/>
              </a:rPr>
              <a:t> </a:t>
            </a:r>
          </a:p>
          <a:p>
            <a:pPr marL="274320" lvl="1" indent="0" eaLnBrk="0" fontAlgn="base" hangingPunct="0">
              <a:spcBef>
                <a:spcPct val="0"/>
              </a:spcBef>
              <a:spcAft>
                <a:spcPts val="600"/>
              </a:spcAft>
              <a:buClrTx/>
              <a:buSzTx/>
              <a:buFontTx/>
              <a:buChar char="•"/>
            </a:pPr>
            <a:r>
              <a:rPr lang="en-US" altLang="en-US" sz="1500" dirty="0">
                <a:latin typeface="Arial" panose="020B0604020202020204" pitchFamily="34" charset="0"/>
              </a:rPr>
              <a:t>Printing in </a:t>
            </a:r>
            <a:r>
              <a:rPr lang="en-US" altLang="en-US" sz="1500" b="1" dirty="0">
                <a:latin typeface="Arial" panose="020B0604020202020204" pitchFamily="34" charset="0"/>
              </a:rPr>
              <a:t>English </a:t>
            </a:r>
            <a:r>
              <a:rPr kumimoji="0" lang="en-US" altLang="en-US" sz="1500" b="0" i="0" u="none" strike="noStrike" cap="none" normalizeH="0" baseline="0" dirty="0">
                <a:ln>
                  <a:noFill/>
                </a:ln>
                <a:effectLst/>
                <a:latin typeface="Arial" panose="020B0604020202020204" pitchFamily="34" charset="0"/>
              </a:rPr>
              <a:t>(work in progress)</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effectLst/>
                <a:latin typeface="Arial" panose="020B0604020202020204" pitchFamily="34" charset="0"/>
              </a:rPr>
              <a:t>Digital Success Stories</a:t>
            </a:r>
            <a:endParaRPr kumimoji="0" lang="en-US" altLang="en-US" sz="1500" b="0" i="0" u="none" strike="noStrike" cap="none" normalizeH="0" baseline="0" dirty="0">
              <a:ln>
                <a:noFill/>
              </a:ln>
              <a:effectLst/>
              <a:latin typeface="Arial" panose="020B0604020202020204" pitchFamily="34" charset="0"/>
            </a:endParaRP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 6 stories uploaded on </a:t>
            </a:r>
            <a:r>
              <a:rPr lang="en-US" altLang="en-US" sz="1500" i="1" dirty="0" err="1">
                <a:latin typeface="Arial" panose="020B0604020202020204" pitchFamily="34" charset="0"/>
              </a:rPr>
              <a:t>Atmanirbhar</a:t>
            </a:r>
            <a:r>
              <a:rPr lang="en-US" altLang="en-US" sz="1500" i="1" dirty="0">
                <a:latin typeface="Arial" panose="020B0604020202020204" pitchFamily="34" charset="0"/>
              </a:rPr>
              <a:t> SELF RELIENT NCCSD GUJARAT INDIA </a:t>
            </a:r>
            <a:r>
              <a:rPr kumimoji="0" lang="en-US" altLang="en-US" sz="1500" b="0" i="0" u="none" strike="noStrike" cap="none" normalizeH="0" baseline="0" dirty="0">
                <a:ln>
                  <a:noFill/>
                </a:ln>
                <a:effectLst/>
                <a:latin typeface="Arial" panose="020B0604020202020204" pitchFamily="34" charset="0"/>
              </a:rPr>
              <a:t>YouTube channel</a:t>
            </a: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 More stories under preparation</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effectLst/>
                <a:latin typeface="Arial" panose="020B0604020202020204" pitchFamily="34" charset="0"/>
              </a:rPr>
              <a:t>Continuous Support</a:t>
            </a:r>
            <a:endParaRPr kumimoji="0" lang="en-US" altLang="en-US" sz="1500" b="0" i="0" u="none" strike="noStrike" cap="none" normalizeH="0" baseline="0" dirty="0">
              <a:ln>
                <a:noFill/>
              </a:ln>
              <a:effectLst/>
              <a:latin typeface="Arial" panose="020B0604020202020204" pitchFamily="34" charset="0"/>
            </a:endParaRP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Handholding for adoption &amp; innovation</a:t>
            </a: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Focus on </a:t>
            </a:r>
            <a:r>
              <a:rPr kumimoji="0" lang="en-US" altLang="en-US" sz="1500" b="1" i="0" u="none" strike="noStrike" cap="none" normalizeH="0" baseline="0" dirty="0">
                <a:ln>
                  <a:noFill/>
                </a:ln>
                <a:effectLst/>
                <a:latin typeface="Arial" panose="020B0604020202020204" pitchFamily="34" charset="0"/>
              </a:rPr>
              <a:t>awareness, confidence &amp; decision-making</a:t>
            </a:r>
            <a:endParaRPr kumimoji="0" lang="en-US" altLang="en-US" sz="15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500" b="0" i="0" u="none" strike="noStrike" cap="none" normalizeH="0" baseline="0" dirty="0">
              <a:ln>
                <a:noFill/>
              </a:ln>
              <a:effectLst/>
              <a:latin typeface="Arial" panose="020B0604020202020204" pitchFamily="34" charset="0"/>
            </a:endParaRPr>
          </a:p>
        </p:txBody>
      </p:sp>
      <p:sp>
        <p:nvSpPr>
          <p:cNvPr id="19" name="Rectangle 18">
            <a:extLst>
              <a:ext uri="{FF2B5EF4-FFF2-40B4-BE49-F238E27FC236}">
                <a16:creationId xmlns:a16="http://schemas.microsoft.com/office/drawing/2014/main" xmlns="" id="{40382526-5F65-49A3-AC91-131318F42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1217" y="321733"/>
            <a:ext cx="2370280" cy="2832579"/>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231D439-28D0-48A7-B71E-1D125AA1E0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5496" y="321734"/>
            <a:ext cx="3117048" cy="283257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E1D1255-8C30-D81A-8FC3-E8C2B8ED1092}"/>
              </a:ext>
            </a:extLst>
          </p:cNvPr>
          <p:cNvPicPr>
            <a:picLocks noChangeAspect="1"/>
          </p:cNvPicPr>
          <p:nvPr/>
        </p:nvPicPr>
        <p:blipFill>
          <a:blip r:embed="rId4"/>
          <a:stretch>
            <a:fillRect/>
          </a:stretch>
        </p:blipFill>
        <p:spPr>
          <a:xfrm>
            <a:off x="9261074" y="321733"/>
            <a:ext cx="2131513" cy="2832578"/>
          </a:xfrm>
          <a:prstGeom prst="rect">
            <a:avLst/>
          </a:prstGeom>
        </p:spPr>
      </p:pic>
      <p:sp>
        <p:nvSpPr>
          <p:cNvPr id="23" name="Rectangle 22">
            <a:extLst>
              <a:ext uri="{FF2B5EF4-FFF2-40B4-BE49-F238E27FC236}">
                <a16:creationId xmlns:a16="http://schemas.microsoft.com/office/drawing/2014/main" xmlns="" id="{E25BBC81-0565-4EF4-98DE-398CDEB507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1217" y="3334174"/>
            <a:ext cx="2370280"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183E31F-1DF0-61A1-068E-044886396D6A}"/>
              </a:ext>
            </a:extLst>
          </p:cNvPr>
          <p:cNvPicPr>
            <a:picLocks noChangeAspect="1"/>
          </p:cNvPicPr>
          <p:nvPr/>
        </p:nvPicPr>
        <p:blipFill>
          <a:blip r:embed="rId5"/>
          <a:stretch>
            <a:fillRect/>
          </a:stretch>
        </p:blipFill>
        <p:spPr>
          <a:xfrm>
            <a:off x="6340244" y="321734"/>
            <a:ext cx="2124433" cy="2832578"/>
          </a:xfrm>
          <a:prstGeom prst="rect">
            <a:avLst/>
          </a:prstGeom>
        </p:spPr>
      </p:pic>
      <p:sp>
        <p:nvSpPr>
          <p:cNvPr id="25" name="Rectangle 24">
            <a:extLst>
              <a:ext uri="{FF2B5EF4-FFF2-40B4-BE49-F238E27FC236}">
                <a16:creationId xmlns:a16="http://schemas.microsoft.com/office/drawing/2014/main" xmlns="" id="{EBF00E77-22F3-4030-8831-4F5F41FEF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5496" y="3334174"/>
            <a:ext cx="3117048"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E379D0F1-D35B-602E-8D4A-A3AD8E50D4A7}"/>
              </a:ext>
            </a:extLst>
          </p:cNvPr>
          <p:cNvPicPr>
            <a:picLocks noChangeAspect="1"/>
          </p:cNvPicPr>
          <p:nvPr/>
        </p:nvPicPr>
        <p:blipFill>
          <a:blip r:embed="rId6"/>
          <a:stretch>
            <a:fillRect/>
          </a:stretch>
        </p:blipFill>
        <p:spPr>
          <a:xfrm>
            <a:off x="6419161" y="3387907"/>
            <a:ext cx="2049453" cy="2714509"/>
          </a:xfrm>
          <a:prstGeom prst="rect">
            <a:avLst/>
          </a:prstGeom>
        </p:spPr>
      </p:pic>
      <p:grpSp>
        <p:nvGrpSpPr>
          <p:cNvPr id="27" name="Group 26">
            <a:extLst>
              <a:ext uri="{FF2B5EF4-FFF2-40B4-BE49-F238E27FC236}">
                <a16:creationId xmlns:a16="http://schemas.microsoft.com/office/drawing/2014/main" xmlns="" id="{09E29199-08DA-41E5-9170-4749B3FD37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xmlns="" id="{79517EE9-37CC-44BF-B58B-F5DE28FA6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xmlns="" id="{A3AAE3E6-AAAA-4689-8781-23181C3486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xmlns="" id="{486FBD17-7DB5-9AE1-47ED-3E4C2EF264B1}"/>
              </a:ext>
            </a:extLst>
          </p:cNvPr>
          <p:cNvPicPr>
            <a:picLocks noChangeAspect="1"/>
          </p:cNvPicPr>
          <p:nvPr/>
        </p:nvPicPr>
        <p:blipFill>
          <a:blip r:embed="rId8"/>
          <a:stretch>
            <a:fillRect/>
          </a:stretch>
        </p:blipFill>
        <p:spPr>
          <a:xfrm>
            <a:off x="9261074" y="3334172"/>
            <a:ext cx="2107127" cy="2768243"/>
          </a:xfrm>
          <a:prstGeom prst="rect">
            <a:avLst/>
          </a:prstGeom>
        </p:spPr>
      </p:pic>
    </p:spTree>
    <p:extLst>
      <p:ext uri="{BB962C8B-B14F-4D97-AF65-F5344CB8AC3E}">
        <p14:creationId xmlns:p14="http://schemas.microsoft.com/office/powerpoint/2010/main" xmlns="" val="10543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61811-7C3B-5EDF-B7F2-501D39FFE83D}"/>
              </a:ext>
            </a:extLst>
          </p:cNvPr>
          <p:cNvSpPr>
            <a:spLocks noGrp="1"/>
          </p:cNvSpPr>
          <p:nvPr>
            <p:ph type="title"/>
          </p:nvPr>
        </p:nvSpPr>
        <p:spPr>
          <a:xfrm>
            <a:off x="738704" y="117783"/>
            <a:ext cx="10714591" cy="2093976"/>
          </a:xfrm>
        </p:spPr>
        <p:txBody>
          <a:bodyPr>
            <a:normAutofit/>
          </a:bodyPr>
          <a:lstStyle/>
          <a:p>
            <a:r>
              <a:rPr lang="en-IN" sz="6600" dirty="0"/>
              <a:t>Success Stories</a:t>
            </a:r>
          </a:p>
        </p:txBody>
      </p:sp>
      <p:sp>
        <p:nvSpPr>
          <p:cNvPr id="9" name="Rectangle 8">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E7A8FEB9-ED34-BC14-2049-E094FC1DC2B5}"/>
              </a:ext>
            </a:extLst>
          </p:cNvPr>
          <p:cNvGraphicFramePr>
            <a:graphicFrameLocks noGrp="1"/>
          </p:cNvGraphicFramePr>
          <p:nvPr>
            <p:ph idx="1"/>
            <p:extLst>
              <p:ext uri="{D42A27DB-BD31-4B8C-83A1-F6EECF244321}">
                <p14:modId xmlns:p14="http://schemas.microsoft.com/office/powerpoint/2010/main" xmlns="" val="3444040016"/>
              </p:ext>
            </p:extLst>
          </p:nvPr>
        </p:nvGraphicFramePr>
        <p:xfrm>
          <a:off x="182335" y="1164771"/>
          <a:ext cx="11889921" cy="5823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92618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EC1EC-1187-B8A4-D6E3-B3717F1B2F94}"/>
              </a:ext>
            </a:extLst>
          </p:cNvPr>
          <p:cNvSpPr>
            <a:spLocks noGrp="1"/>
          </p:cNvSpPr>
          <p:nvPr>
            <p:ph type="title"/>
          </p:nvPr>
        </p:nvSpPr>
        <p:spPr>
          <a:xfrm>
            <a:off x="901700" y="0"/>
            <a:ext cx="10058400" cy="1609344"/>
          </a:xfrm>
        </p:spPr>
        <p:txBody>
          <a:bodyPr>
            <a:normAutofit/>
          </a:bodyPr>
          <a:lstStyle/>
          <a:p>
            <a:pPr algn="ctr"/>
            <a:r>
              <a:rPr lang="en-US" sz="3600" dirty="0"/>
              <a:t>Women Farmers – New Farmers</a:t>
            </a:r>
            <a:br>
              <a:rPr lang="en-US" sz="3600" dirty="0"/>
            </a:br>
            <a:r>
              <a:rPr lang="en-US" sz="3600" dirty="0"/>
              <a:t>Future Agriculture in Viksit Bharat</a:t>
            </a:r>
            <a:endParaRPr lang="en-IN" sz="3600" dirty="0"/>
          </a:p>
        </p:txBody>
      </p:sp>
      <p:sp>
        <p:nvSpPr>
          <p:cNvPr id="14" name="Rectangle 13">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6EF6B300-C0F7-E422-55BF-E2FE17174FFD}"/>
              </a:ext>
            </a:extLst>
          </p:cNvPr>
          <p:cNvGraphicFramePr>
            <a:graphicFrameLocks noGrp="1"/>
          </p:cNvGraphicFramePr>
          <p:nvPr>
            <p:ph idx="1"/>
            <p:extLst>
              <p:ext uri="{D42A27DB-BD31-4B8C-83A1-F6EECF244321}">
                <p14:modId xmlns:p14="http://schemas.microsoft.com/office/powerpoint/2010/main" xmlns="" val="612689916"/>
              </p:ext>
            </p:extLst>
          </p:nvPr>
        </p:nvGraphicFramePr>
        <p:xfrm>
          <a:off x="533400" y="1362158"/>
          <a:ext cx="11430000" cy="5305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9201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F017F-D715-0AF7-F404-70F1F5264D6E}"/>
              </a:ext>
            </a:extLst>
          </p:cNvPr>
          <p:cNvSpPr>
            <a:spLocks noGrp="1"/>
          </p:cNvSpPr>
          <p:nvPr>
            <p:ph type="title"/>
          </p:nvPr>
        </p:nvSpPr>
        <p:spPr>
          <a:xfrm>
            <a:off x="1066800" y="467154"/>
            <a:ext cx="10058400" cy="1609344"/>
          </a:xfrm>
        </p:spPr>
        <p:txBody>
          <a:bodyPr>
            <a:normAutofit/>
          </a:bodyPr>
          <a:lstStyle/>
          <a:p>
            <a:r>
              <a:rPr lang="en-US" dirty="0"/>
              <a:t>Outcomes</a:t>
            </a:r>
            <a:endParaRPr lang="en-IN" dirty="0"/>
          </a:p>
        </p:txBody>
      </p:sp>
      <p:sp>
        <p:nvSpPr>
          <p:cNvPr id="9" name="Rectangle 8">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24EE115F-B970-5DF6-CDD9-99F2EE2D60BC}"/>
              </a:ext>
            </a:extLst>
          </p:cNvPr>
          <p:cNvGraphicFramePr>
            <a:graphicFrameLocks noGrp="1"/>
          </p:cNvGraphicFramePr>
          <p:nvPr>
            <p:ph idx="1"/>
            <p:extLst>
              <p:ext uri="{D42A27DB-BD31-4B8C-83A1-F6EECF244321}">
                <p14:modId xmlns:p14="http://schemas.microsoft.com/office/powerpoint/2010/main" xmlns="" val="2046996675"/>
              </p:ext>
            </p:extLst>
          </p:nvPr>
        </p:nvGraphicFramePr>
        <p:xfrm>
          <a:off x="1066800" y="2304707"/>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FCCB63EC-57E7-06FD-EB5F-9BDB744714C1}"/>
              </a:ext>
            </a:extLst>
          </p:cNvPr>
          <p:cNvSpPr txBox="1"/>
          <p:nvPr/>
        </p:nvSpPr>
        <p:spPr>
          <a:xfrm>
            <a:off x="5662914" y="5000830"/>
            <a:ext cx="2323617" cy="738664"/>
          </a:xfrm>
          <a:prstGeom prst="rect">
            <a:avLst/>
          </a:prstGeom>
          <a:noFill/>
        </p:spPr>
        <p:txBody>
          <a:bodyPr wrap="square">
            <a:spAutoFit/>
          </a:bodyPr>
          <a:lstStyle/>
          <a:p>
            <a:r>
              <a:rPr lang="en-US" sz="1400" b="1" dirty="0"/>
              <a:t>Increased awareness </a:t>
            </a:r>
            <a:r>
              <a:rPr lang="en-US" sz="1400" dirty="0"/>
              <a:t>among women farmers in agriculture.</a:t>
            </a:r>
            <a:endParaRPr lang="en-IN" sz="1400" dirty="0"/>
          </a:p>
        </p:txBody>
      </p:sp>
      <p:pic>
        <p:nvPicPr>
          <p:cNvPr id="11" name="Graphic 10" descr="Store with solid fill">
            <a:extLst>
              <a:ext uri="{FF2B5EF4-FFF2-40B4-BE49-F238E27FC236}">
                <a16:creationId xmlns:a16="http://schemas.microsoft.com/office/drawing/2014/main" xmlns="" id="{952A7D32-666C-947F-7929-FE4B29CD7517}"/>
              </a:ext>
            </a:extLst>
          </p:cNvPr>
          <p:cNvPicPr>
            <a:picLocks noChangeAspect="1"/>
          </p:cNvPicPr>
          <p:nvPr/>
        </p:nvPicPr>
        <p:blipFill>
          <a:blip r:embed="rId8">
            <a:extLst>
              <a:ext uri="{96DAC541-7B7A-43D3-8B79-37D633B846F1}">
                <asvg:svgBlip xmlns:asvg="http://schemas.microsoft.com/office/drawing/2016/SVG/main" xmlns="" r:embed="rId10"/>
              </a:ext>
            </a:extLst>
          </a:blip>
          <a:stretch>
            <a:fillRect/>
          </a:stretch>
        </p:blipFill>
        <p:spPr>
          <a:xfrm>
            <a:off x="1944546" y="5195844"/>
            <a:ext cx="464477" cy="464477"/>
          </a:xfrm>
          <a:prstGeom prst="rect">
            <a:avLst/>
          </a:prstGeom>
        </p:spPr>
      </p:pic>
      <p:sp>
        <p:nvSpPr>
          <p:cNvPr id="14" name="Oval 13">
            <a:extLst>
              <a:ext uri="{FF2B5EF4-FFF2-40B4-BE49-F238E27FC236}">
                <a16:creationId xmlns:a16="http://schemas.microsoft.com/office/drawing/2014/main" xmlns="" id="{B1BA81DB-1407-171C-B7D8-31071AC52FA7}"/>
              </a:ext>
            </a:extLst>
          </p:cNvPr>
          <p:cNvSpPr/>
          <p:nvPr/>
        </p:nvSpPr>
        <p:spPr>
          <a:xfrm>
            <a:off x="4778826" y="5056571"/>
            <a:ext cx="743022" cy="743022"/>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IN" dirty="0"/>
          </a:p>
        </p:txBody>
      </p:sp>
      <p:pic>
        <p:nvPicPr>
          <p:cNvPr id="13" name="Graphic 12" descr="Quadcopter outline">
            <a:extLst>
              <a:ext uri="{FF2B5EF4-FFF2-40B4-BE49-F238E27FC236}">
                <a16:creationId xmlns:a16="http://schemas.microsoft.com/office/drawing/2014/main" xmlns="" id="{66E79AEA-5967-4316-896D-6BE3C666FDBD}"/>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837334" y="5124919"/>
            <a:ext cx="629339" cy="629339"/>
          </a:xfrm>
          <a:prstGeom prst="rect">
            <a:avLst/>
          </a:prstGeom>
        </p:spPr>
      </p:pic>
    </p:spTree>
    <p:extLst>
      <p:ext uri="{BB962C8B-B14F-4D97-AF65-F5344CB8AC3E}">
        <p14:creationId xmlns:p14="http://schemas.microsoft.com/office/powerpoint/2010/main" xmlns="" val="404183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BBB69-8141-61A7-08B6-680FD60EE4F9}"/>
              </a:ext>
            </a:extLst>
          </p:cNvPr>
          <p:cNvSpPr>
            <a:spLocks noGrp="1"/>
          </p:cNvSpPr>
          <p:nvPr>
            <p:ph type="title"/>
          </p:nvPr>
        </p:nvSpPr>
        <p:spPr>
          <a:xfrm>
            <a:off x="1069848" y="484632"/>
            <a:ext cx="10058400" cy="1609344"/>
          </a:xfrm>
        </p:spPr>
        <p:txBody>
          <a:bodyPr>
            <a:normAutofit/>
          </a:bodyPr>
          <a:lstStyle/>
          <a:p>
            <a:r>
              <a:rPr lang="en-IN" dirty="0"/>
              <a:t>District-Specific Focus &amp; Achievements</a:t>
            </a:r>
          </a:p>
        </p:txBody>
      </p:sp>
      <p:sp>
        <p:nvSpPr>
          <p:cNvPr id="9" name="Rectangle 8">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xmlns="">
                    <a14:imgLayer r:embed="rId4">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xmlns="" id="{38E1CD6E-BDF2-356F-062C-FD6F5923EF4A}"/>
              </a:ext>
            </a:extLst>
          </p:cNvPr>
          <p:cNvGraphicFramePr>
            <a:graphicFrameLocks noGrp="1"/>
          </p:cNvGraphicFramePr>
          <p:nvPr>
            <p:ph idx="1"/>
            <p:extLst>
              <p:ext uri="{D42A27DB-BD31-4B8C-83A1-F6EECF244321}">
                <p14:modId xmlns:p14="http://schemas.microsoft.com/office/powerpoint/2010/main" xmlns="" val="3495394894"/>
              </p:ext>
            </p:extLst>
          </p:nvPr>
        </p:nvGraphicFramePr>
        <p:xfrm>
          <a:off x="1680377" y="2385390"/>
          <a:ext cx="8837597" cy="3860016"/>
        </p:xfrm>
        <a:graphic>
          <a:graphicData uri="http://schemas.openxmlformats.org/drawingml/2006/table">
            <a:tbl>
              <a:tblPr firstRow="1" bandRow="1">
                <a:tableStyleId>{5C22544A-7EE6-4342-B048-85BDC9FD1C3A}</a:tableStyleId>
              </a:tblPr>
              <a:tblGrid>
                <a:gridCol w="1604793">
                  <a:extLst>
                    <a:ext uri="{9D8B030D-6E8A-4147-A177-3AD203B41FA5}">
                      <a16:colId xmlns:a16="http://schemas.microsoft.com/office/drawing/2014/main" xmlns="" val="2224256115"/>
                    </a:ext>
                  </a:extLst>
                </a:gridCol>
                <a:gridCol w="3252381">
                  <a:extLst>
                    <a:ext uri="{9D8B030D-6E8A-4147-A177-3AD203B41FA5}">
                      <a16:colId xmlns:a16="http://schemas.microsoft.com/office/drawing/2014/main" xmlns="" val="3604985906"/>
                    </a:ext>
                  </a:extLst>
                </a:gridCol>
                <a:gridCol w="3980423">
                  <a:extLst>
                    <a:ext uri="{9D8B030D-6E8A-4147-A177-3AD203B41FA5}">
                      <a16:colId xmlns:a16="http://schemas.microsoft.com/office/drawing/2014/main" xmlns="" val="1316724779"/>
                    </a:ext>
                  </a:extLst>
                </a:gridCol>
              </a:tblGrid>
              <a:tr h="431797">
                <a:tc>
                  <a:txBody>
                    <a:bodyPr/>
                    <a:lstStyle/>
                    <a:p>
                      <a:pPr algn="ctr" fontAlgn="ctr">
                        <a:buNone/>
                      </a:pPr>
                      <a:r>
                        <a:rPr lang="en-IN" sz="2400" u="none" strike="noStrike" dirty="0">
                          <a:effectLst/>
                        </a:rPr>
                        <a:t>District</a:t>
                      </a:r>
                      <a:endParaRPr lang="en-IN" sz="2400" b="1" i="0" u="none" strike="noStrike" dirty="0">
                        <a:solidFill>
                          <a:srgbClr val="000000"/>
                        </a:solidFill>
                        <a:effectLst/>
                        <a:latin typeface="Cambria" panose="02040503050406030204" pitchFamily="18" charset="0"/>
                      </a:endParaRPr>
                    </a:p>
                  </a:txBody>
                  <a:tcPr marL="10699" marR="10699" marT="10699" marB="0" anchor="ctr"/>
                </a:tc>
                <a:tc>
                  <a:txBody>
                    <a:bodyPr/>
                    <a:lstStyle/>
                    <a:p>
                      <a:pPr algn="ctr" fontAlgn="ctr">
                        <a:buNone/>
                      </a:pPr>
                      <a:r>
                        <a:rPr lang="en-IN" sz="2400" u="none" strike="noStrike">
                          <a:effectLst/>
                        </a:rPr>
                        <a:t>Focus Area</a:t>
                      </a:r>
                      <a:endParaRPr lang="en-IN" sz="2400" b="1" i="0" u="none" strike="noStrike">
                        <a:solidFill>
                          <a:srgbClr val="000000"/>
                        </a:solidFill>
                        <a:effectLst/>
                        <a:latin typeface="Cambria" panose="02040503050406030204" pitchFamily="18" charset="0"/>
                      </a:endParaRPr>
                    </a:p>
                  </a:txBody>
                  <a:tcPr marL="10699" marR="10699" marT="10699" marB="0" anchor="ctr"/>
                </a:tc>
                <a:tc>
                  <a:txBody>
                    <a:bodyPr/>
                    <a:lstStyle/>
                    <a:p>
                      <a:pPr algn="ctr" fontAlgn="ctr">
                        <a:buNone/>
                      </a:pPr>
                      <a:r>
                        <a:rPr lang="en-IN" sz="2400" u="none" strike="noStrike">
                          <a:effectLst/>
                        </a:rPr>
                        <a:t>Key Outcomes</a:t>
                      </a:r>
                      <a:endParaRPr lang="en-IN" sz="2400" b="1" i="0" u="none" strike="noStrike">
                        <a:solidFill>
                          <a:srgbClr val="000000"/>
                        </a:solidFill>
                        <a:effectLst/>
                        <a:latin typeface="Cambria" panose="02040503050406030204" pitchFamily="18" charset="0"/>
                      </a:endParaRPr>
                    </a:p>
                  </a:txBody>
                  <a:tcPr marL="10699" marR="10699" marT="10699" marB="0" anchor="ctr"/>
                </a:tc>
                <a:extLst>
                  <a:ext uri="{0D108BD9-81ED-4DB2-BD59-A6C34878D82A}">
                    <a16:rowId xmlns:a16="http://schemas.microsoft.com/office/drawing/2014/main" xmlns="" val="2049202752"/>
                  </a:ext>
                </a:extLst>
              </a:tr>
              <a:tr h="637210">
                <a:tc>
                  <a:txBody>
                    <a:bodyPr/>
                    <a:lstStyle/>
                    <a:p>
                      <a:pPr algn="l" fontAlgn="ctr">
                        <a:buNone/>
                      </a:pPr>
                      <a:r>
                        <a:rPr lang="en-IN" sz="1900" u="none" strike="noStrike">
                          <a:effectLst/>
                        </a:rPr>
                        <a:t>Bhavnagar</a:t>
                      </a:r>
                      <a:endParaRPr lang="en-IN" sz="1900" b="1" i="0" u="none" strike="noStrike">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IN" sz="1900" u="none" strike="noStrike" dirty="0">
                          <a:effectLst/>
                        </a:rPr>
                        <a:t>Soil health, drone tech</a:t>
                      </a:r>
                      <a:endParaRPr lang="en-IN" sz="1900" b="0" i="0" u="none" strike="noStrike" dirty="0">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US" sz="1900" u="none" strike="noStrike" dirty="0">
                          <a:effectLst/>
                        </a:rPr>
                        <a:t>30% cost savings, better fertility, increased natural farming</a:t>
                      </a:r>
                      <a:endParaRPr lang="en-US" sz="1900" b="0" i="0" u="none" strike="noStrike" dirty="0">
                        <a:solidFill>
                          <a:srgbClr val="000000"/>
                        </a:solidFill>
                        <a:effectLst/>
                        <a:latin typeface="Cambria" panose="02040503050406030204" pitchFamily="18" charset="0"/>
                      </a:endParaRPr>
                    </a:p>
                  </a:txBody>
                  <a:tcPr marL="10699" marR="10699" marT="10699" marB="0" anchor="ctr"/>
                </a:tc>
                <a:extLst>
                  <a:ext uri="{0D108BD9-81ED-4DB2-BD59-A6C34878D82A}">
                    <a16:rowId xmlns:a16="http://schemas.microsoft.com/office/drawing/2014/main" xmlns="" val="817095269"/>
                  </a:ext>
                </a:extLst>
              </a:tr>
              <a:tr h="637210">
                <a:tc>
                  <a:txBody>
                    <a:bodyPr/>
                    <a:lstStyle/>
                    <a:p>
                      <a:pPr algn="l" fontAlgn="ctr">
                        <a:buNone/>
                      </a:pPr>
                      <a:r>
                        <a:rPr lang="en-IN" sz="1900" u="none" strike="noStrike">
                          <a:effectLst/>
                        </a:rPr>
                        <a:t>Bharuch</a:t>
                      </a:r>
                      <a:endParaRPr lang="en-IN" sz="1900" b="1" i="0" u="none" strike="noStrike">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IN" sz="1900" u="none" strike="noStrike" dirty="0">
                          <a:effectLst/>
                        </a:rPr>
                        <a:t>Value addition, </a:t>
                      </a:r>
                      <a:r>
                        <a:rPr lang="en-US" sz="1900" u="none" strike="noStrike" dirty="0">
                          <a:effectLst/>
                        </a:rPr>
                        <a:t>Natural farming</a:t>
                      </a:r>
                      <a:endParaRPr lang="en-IN" sz="1900" b="0" i="0" u="none" strike="noStrike" dirty="0">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US" sz="1900" u="none" strike="noStrike" dirty="0">
                          <a:effectLst/>
                        </a:rPr>
                        <a:t>6 enterprises started-products sold in local markets</a:t>
                      </a:r>
                      <a:endParaRPr lang="en-US" sz="1900" b="0" i="0" u="none" strike="noStrike" dirty="0">
                        <a:solidFill>
                          <a:srgbClr val="000000"/>
                        </a:solidFill>
                        <a:effectLst/>
                        <a:latin typeface="Cambria" panose="02040503050406030204" pitchFamily="18" charset="0"/>
                      </a:endParaRPr>
                    </a:p>
                  </a:txBody>
                  <a:tcPr marL="10699" marR="10699" marT="10699" marB="0" anchor="ctr"/>
                </a:tc>
                <a:extLst>
                  <a:ext uri="{0D108BD9-81ED-4DB2-BD59-A6C34878D82A}">
                    <a16:rowId xmlns:a16="http://schemas.microsoft.com/office/drawing/2014/main" xmlns="" val="4047263566"/>
                  </a:ext>
                </a:extLst>
              </a:tr>
              <a:tr h="637210">
                <a:tc>
                  <a:txBody>
                    <a:bodyPr/>
                    <a:lstStyle/>
                    <a:p>
                      <a:pPr algn="l" fontAlgn="ctr">
                        <a:buNone/>
                      </a:pPr>
                      <a:r>
                        <a:rPr lang="en-IN" sz="1900" u="none" strike="noStrike">
                          <a:effectLst/>
                        </a:rPr>
                        <a:t>Kutch</a:t>
                      </a:r>
                      <a:endParaRPr lang="en-IN" sz="1900" b="1" i="0" u="none" strike="noStrike">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IN" sz="1900" u="none" strike="noStrike">
                          <a:effectLst/>
                        </a:rPr>
                        <a:t>Animal husbandry, drought crops</a:t>
                      </a:r>
                      <a:endParaRPr lang="en-IN" sz="1900" b="0" i="0" u="none" strike="noStrike">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US" sz="1900" u="none" strike="noStrike" dirty="0">
                          <a:effectLst/>
                        </a:rPr>
                        <a:t>Improved livestock health, reduced costs, climate-resilient crops</a:t>
                      </a:r>
                      <a:endParaRPr lang="en-US" sz="1900" b="0" i="0" u="none" strike="noStrike" dirty="0">
                        <a:solidFill>
                          <a:srgbClr val="000000"/>
                        </a:solidFill>
                        <a:effectLst/>
                        <a:latin typeface="Cambria" panose="02040503050406030204" pitchFamily="18" charset="0"/>
                      </a:endParaRPr>
                    </a:p>
                  </a:txBody>
                  <a:tcPr marL="10699" marR="10699" marT="10699" marB="0" anchor="ctr"/>
                </a:tc>
                <a:extLst>
                  <a:ext uri="{0D108BD9-81ED-4DB2-BD59-A6C34878D82A}">
                    <a16:rowId xmlns:a16="http://schemas.microsoft.com/office/drawing/2014/main" xmlns="" val="1240448078"/>
                  </a:ext>
                </a:extLst>
              </a:tr>
              <a:tr h="637210">
                <a:tc>
                  <a:txBody>
                    <a:bodyPr/>
                    <a:lstStyle/>
                    <a:p>
                      <a:pPr algn="l" fontAlgn="ctr">
                        <a:buNone/>
                      </a:pPr>
                      <a:r>
                        <a:rPr lang="en-IN" sz="1900" u="none" strike="noStrike">
                          <a:effectLst/>
                        </a:rPr>
                        <a:t>Amreli</a:t>
                      </a:r>
                      <a:endParaRPr lang="en-IN" sz="1900" b="1" i="0" u="none" strike="noStrike">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IN" sz="1900" u="none" strike="noStrike" dirty="0">
                          <a:effectLst/>
                        </a:rPr>
                        <a:t>FPO , home industries</a:t>
                      </a:r>
                      <a:endParaRPr lang="en-IN" sz="1900" b="0" i="0" u="none" strike="noStrike" dirty="0">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US" sz="1800" b="0" i="0" kern="1200" dirty="0">
                          <a:solidFill>
                            <a:schemeClr val="dk1"/>
                          </a:solidFill>
                          <a:effectLst/>
                          <a:latin typeface="+mn-lt"/>
                          <a:ea typeface="+mn-ea"/>
                          <a:cs typeface="+mn-cs"/>
                        </a:rPr>
                        <a:t>300+ women members in FPO</a:t>
                      </a:r>
                      <a:r>
                        <a:rPr lang="en-US" sz="1900" u="none" strike="noStrike" dirty="0">
                          <a:effectLst/>
                        </a:rPr>
                        <a:t>, 20+ enterprises (</a:t>
                      </a:r>
                      <a:r>
                        <a:rPr lang="en-US" sz="1900" u="none" strike="noStrike" dirty="0" err="1">
                          <a:effectLst/>
                        </a:rPr>
                        <a:t>papad</a:t>
                      </a:r>
                      <a:r>
                        <a:rPr lang="en-US" sz="1900" u="none" strike="noStrike" dirty="0">
                          <a:effectLst/>
                        </a:rPr>
                        <a:t>, wafers, khakhra), higher incomes</a:t>
                      </a:r>
                      <a:endParaRPr lang="en-US" sz="1900" b="0" i="0" u="none" strike="noStrike" dirty="0">
                        <a:solidFill>
                          <a:srgbClr val="000000"/>
                        </a:solidFill>
                        <a:effectLst/>
                        <a:latin typeface="Cambria" panose="02040503050406030204" pitchFamily="18" charset="0"/>
                      </a:endParaRPr>
                    </a:p>
                  </a:txBody>
                  <a:tcPr marL="10699" marR="10699" marT="10699" marB="0" anchor="ctr"/>
                </a:tc>
                <a:extLst>
                  <a:ext uri="{0D108BD9-81ED-4DB2-BD59-A6C34878D82A}">
                    <a16:rowId xmlns:a16="http://schemas.microsoft.com/office/drawing/2014/main" xmlns="" val="135742936"/>
                  </a:ext>
                </a:extLst>
              </a:tr>
              <a:tr h="637210">
                <a:tc>
                  <a:txBody>
                    <a:bodyPr/>
                    <a:lstStyle/>
                    <a:p>
                      <a:pPr algn="l" fontAlgn="ctr">
                        <a:buNone/>
                      </a:pPr>
                      <a:r>
                        <a:rPr lang="en-IN" sz="1900" u="none" strike="noStrike">
                          <a:effectLst/>
                        </a:rPr>
                        <a:t>Navsari</a:t>
                      </a:r>
                      <a:endParaRPr lang="en-IN" sz="1900" b="1" i="0" u="none" strike="noStrike">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IN" sz="1900" u="none" strike="noStrike">
                          <a:effectLst/>
                        </a:rPr>
                        <a:t>Horticulture, market access</a:t>
                      </a:r>
                      <a:endParaRPr lang="en-IN" sz="1900" b="0" i="0" u="none" strike="noStrike">
                        <a:solidFill>
                          <a:srgbClr val="000000"/>
                        </a:solidFill>
                        <a:effectLst/>
                        <a:latin typeface="Cambria" panose="02040503050406030204" pitchFamily="18" charset="0"/>
                      </a:endParaRPr>
                    </a:p>
                  </a:txBody>
                  <a:tcPr marL="10699" marR="10699" marT="10699" marB="0" anchor="ctr"/>
                </a:tc>
                <a:tc>
                  <a:txBody>
                    <a:bodyPr/>
                    <a:lstStyle/>
                    <a:p>
                      <a:pPr algn="l" fontAlgn="ctr">
                        <a:buNone/>
                      </a:pPr>
                      <a:r>
                        <a:rPr lang="en-US" sz="1900" u="none" strike="noStrike" dirty="0">
                          <a:effectLst/>
                        </a:rPr>
                        <a:t>Direct-to-market sales (pickles, Mango pulp, </a:t>
                      </a:r>
                      <a:r>
                        <a:rPr lang="en-US" sz="1900" u="none" strike="noStrike" dirty="0" err="1">
                          <a:effectLst/>
                        </a:rPr>
                        <a:t>papad</a:t>
                      </a:r>
                      <a:r>
                        <a:rPr lang="en-US" sz="1900" u="none" strike="noStrike" dirty="0">
                          <a:effectLst/>
                        </a:rPr>
                        <a:t>, </a:t>
                      </a:r>
                      <a:r>
                        <a:rPr lang="en-US" sz="1900" u="none" strike="noStrike" dirty="0" err="1">
                          <a:effectLst/>
                        </a:rPr>
                        <a:t>tutty</a:t>
                      </a:r>
                      <a:r>
                        <a:rPr lang="en-US" sz="1900" u="none" strike="noStrike" dirty="0">
                          <a:effectLst/>
                        </a:rPr>
                        <a:t>-fruity)</a:t>
                      </a:r>
                      <a:endParaRPr lang="en-US" sz="1900" b="0" i="0" u="none" strike="noStrike" dirty="0">
                        <a:solidFill>
                          <a:srgbClr val="000000"/>
                        </a:solidFill>
                        <a:effectLst/>
                        <a:latin typeface="Cambria" panose="02040503050406030204" pitchFamily="18" charset="0"/>
                      </a:endParaRPr>
                    </a:p>
                  </a:txBody>
                  <a:tcPr marL="10699" marR="10699" marT="10699" marB="0" anchor="ctr"/>
                </a:tc>
                <a:extLst>
                  <a:ext uri="{0D108BD9-81ED-4DB2-BD59-A6C34878D82A}">
                    <a16:rowId xmlns:a16="http://schemas.microsoft.com/office/drawing/2014/main" xmlns="" val="917079020"/>
                  </a:ext>
                </a:extLst>
              </a:tr>
            </a:tbl>
          </a:graphicData>
        </a:graphic>
      </p:graphicFrame>
    </p:spTree>
    <p:extLst>
      <p:ext uri="{BB962C8B-B14F-4D97-AF65-F5344CB8AC3E}">
        <p14:creationId xmlns:p14="http://schemas.microsoft.com/office/powerpoint/2010/main" xmlns="" val="295590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7FBD5-A995-3ACD-C918-C748521D13B0}"/>
              </a:ext>
            </a:extLst>
          </p:cNvPr>
          <p:cNvSpPr>
            <a:spLocks noGrp="1"/>
          </p:cNvSpPr>
          <p:nvPr>
            <p:ph type="title"/>
          </p:nvPr>
        </p:nvSpPr>
        <p:spPr>
          <a:xfrm>
            <a:off x="1069848" y="484632"/>
            <a:ext cx="10058400" cy="1609344"/>
          </a:xfrm>
        </p:spPr>
        <p:txBody>
          <a:bodyPr>
            <a:normAutofit/>
          </a:bodyPr>
          <a:lstStyle/>
          <a:p>
            <a:r>
              <a:rPr lang="en-IN" dirty="0"/>
              <a:t>District-Level Variations &amp; Need</a:t>
            </a:r>
          </a:p>
        </p:txBody>
      </p:sp>
      <p:sp>
        <p:nvSpPr>
          <p:cNvPr id="24" name="Rectangle 23">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xmlns="" id="{14EE163F-89BB-E2AD-5372-940740ED1CA5}"/>
              </a:ext>
            </a:extLst>
          </p:cNvPr>
          <p:cNvGraphicFramePr>
            <a:graphicFrameLocks noGrp="1"/>
          </p:cNvGraphicFramePr>
          <p:nvPr>
            <p:ph idx="1"/>
            <p:extLst>
              <p:ext uri="{D42A27DB-BD31-4B8C-83A1-F6EECF244321}">
                <p14:modId xmlns:p14="http://schemas.microsoft.com/office/powerpoint/2010/main" xmlns="" val="2697336499"/>
              </p:ext>
            </p:extLst>
          </p:nvPr>
        </p:nvGraphicFramePr>
        <p:xfrm>
          <a:off x="1063752" y="2251567"/>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xmlns="" id="{12CD271C-4283-4AD3-509E-379F45CCBC01}"/>
              </a:ext>
            </a:extLst>
          </p:cNvPr>
          <p:cNvSpPr txBox="1"/>
          <p:nvPr/>
        </p:nvSpPr>
        <p:spPr>
          <a:xfrm>
            <a:off x="526841" y="6027003"/>
            <a:ext cx="10427671" cy="461665"/>
          </a:xfrm>
          <a:prstGeom prst="rect">
            <a:avLst/>
          </a:prstGeom>
          <a:noFill/>
        </p:spPr>
        <p:txBody>
          <a:bodyPr wrap="square">
            <a:spAutoFit/>
          </a:bodyPr>
          <a:lstStyle/>
          <a:p>
            <a:pPr lvl="0"/>
            <a:r>
              <a:rPr lang="en-IN" sz="2400" b="1" dirty="0"/>
              <a:t>Action: District-specific strategies + cross-learning from high achievers.</a:t>
            </a:r>
            <a:endParaRPr lang="en-US" sz="2400" b="1" dirty="0"/>
          </a:p>
        </p:txBody>
      </p:sp>
    </p:spTree>
    <p:extLst>
      <p:ext uri="{BB962C8B-B14F-4D97-AF65-F5344CB8AC3E}">
        <p14:creationId xmlns:p14="http://schemas.microsoft.com/office/powerpoint/2010/main" xmlns="" val="27727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30B65-C1BA-A9BC-E36A-B8C93AEB1C09}"/>
              </a:ext>
            </a:extLst>
          </p:cNvPr>
          <p:cNvSpPr>
            <a:spLocks noGrp="1"/>
          </p:cNvSpPr>
          <p:nvPr>
            <p:ph type="title"/>
          </p:nvPr>
        </p:nvSpPr>
        <p:spPr>
          <a:xfrm>
            <a:off x="1069848" y="484632"/>
            <a:ext cx="10058400" cy="1609344"/>
          </a:xfrm>
        </p:spPr>
        <p:txBody>
          <a:bodyPr>
            <a:normAutofit/>
          </a:bodyPr>
          <a:lstStyle/>
          <a:p>
            <a:r>
              <a:rPr lang="en-IN" dirty="0"/>
              <a:t>Women &amp; Agriculture: System Exists but Access is Limited</a:t>
            </a:r>
          </a:p>
        </p:txBody>
      </p:sp>
      <p:sp>
        <p:nvSpPr>
          <p:cNvPr id="9" name="Rectangle 8">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9F1216AC-BD3C-D3DB-99D7-2F9D1378F562}"/>
              </a:ext>
            </a:extLst>
          </p:cNvPr>
          <p:cNvGraphicFramePr>
            <a:graphicFrameLocks noGrp="1"/>
          </p:cNvGraphicFramePr>
          <p:nvPr>
            <p:ph idx="1"/>
            <p:extLst>
              <p:ext uri="{D42A27DB-BD31-4B8C-83A1-F6EECF244321}">
                <p14:modId xmlns:p14="http://schemas.microsoft.com/office/powerpoint/2010/main" xmlns="" val="3500091920"/>
              </p:ext>
            </p:extLst>
          </p:nvPr>
        </p:nvGraphicFramePr>
        <p:xfrm>
          <a:off x="558346" y="2315592"/>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73704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A943D298-0548-4C7A-870B-7594104F82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xmlns="" id="{FF7B26C5-D249-4988-B86B-5A3D9E7BD9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5AE1FC3-5E45-0C07-6838-AA04DD7CDAE7}"/>
              </a:ext>
            </a:extLst>
          </p:cNvPr>
          <p:cNvSpPr>
            <a:spLocks noGrp="1"/>
          </p:cNvSpPr>
          <p:nvPr>
            <p:ph type="title"/>
          </p:nvPr>
        </p:nvSpPr>
        <p:spPr>
          <a:xfrm>
            <a:off x="1069848" y="484632"/>
            <a:ext cx="10058400" cy="1609344"/>
          </a:xfrm>
        </p:spPr>
        <p:txBody>
          <a:bodyPr>
            <a:normAutofit/>
          </a:bodyPr>
          <a:lstStyle/>
          <a:p>
            <a:r>
              <a:rPr lang="en-IN" sz="4400" dirty="0"/>
              <a:t>Policy Suggestions: Empowering Women in Agriculture (Gujarat)</a:t>
            </a:r>
          </a:p>
        </p:txBody>
      </p:sp>
      <p:grpSp>
        <p:nvGrpSpPr>
          <p:cNvPr id="36" name="Group 35">
            <a:extLst>
              <a:ext uri="{FF2B5EF4-FFF2-40B4-BE49-F238E27FC236}">
                <a16:creationId xmlns:a16="http://schemas.microsoft.com/office/drawing/2014/main" xmlns="" id="{46FDAED0-8B04-4181-B3D3-EA0A93C6659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xmlns="" id="{161B6F0D-567B-4CFA-BF50-79FDAC6EBD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xmlns="" id="{8CE5D194-0A7E-49A6-B737-F71C1B3960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7" name="Content Placeholder 2">
            <a:extLst>
              <a:ext uri="{FF2B5EF4-FFF2-40B4-BE49-F238E27FC236}">
                <a16:creationId xmlns:a16="http://schemas.microsoft.com/office/drawing/2014/main" xmlns="" id="{D5B11D3A-C3B7-5848-B225-6162C9ED9A81}"/>
              </a:ext>
            </a:extLst>
          </p:cNvPr>
          <p:cNvGraphicFramePr>
            <a:graphicFrameLocks noGrp="1"/>
          </p:cNvGraphicFramePr>
          <p:nvPr>
            <p:ph idx="1"/>
            <p:extLst>
              <p:ext uri="{D42A27DB-BD31-4B8C-83A1-F6EECF244321}">
                <p14:modId xmlns:p14="http://schemas.microsoft.com/office/powerpoint/2010/main" xmlns="" val="1128042265"/>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008054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4176B-E138-22C5-075C-50C400224211}"/>
              </a:ext>
            </a:extLst>
          </p:cNvPr>
          <p:cNvSpPr>
            <a:spLocks noGrp="1"/>
          </p:cNvSpPr>
          <p:nvPr>
            <p:ph type="title"/>
          </p:nvPr>
        </p:nvSpPr>
        <p:spPr>
          <a:xfrm>
            <a:off x="722607" y="156706"/>
            <a:ext cx="10058400" cy="1609344"/>
          </a:xfrm>
        </p:spPr>
        <p:txBody>
          <a:bodyPr>
            <a:normAutofit/>
          </a:bodyPr>
          <a:lstStyle/>
          <a:p>
            <a:r>
              <a:rPr lang="en-IN" dirty="0"/>
              <a:t>Department-wise Policy Suggestions</a:t>
            </a:r>
          </a:p>
        </p:txBody>
      </p:sp>
      <p:sp>
        <p:nvSpPr>
          <p:cNvPr id="52" name="Rectangle 51">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Content Placeholder 2">
            <a:extLst>
              <a:ext uri="{FF2B5EF4-FFF2-40B4-BE49-F238E27FC236}">
                <a16:creationId xmlns:a16="http://schemas.microsoft.com/office/drawing/2014/main" xmlns="" id="{7F8315AB-5551-5A4C-A419-439448A031DA}"/>
              </a:ext>
            </a:extLst>
          </p:cNvPr>
          <p:cNvGraphicFramePr>
            <a:graphicFrameLocks noGrp="1"/>
          </p:cNvGraphicFramePr>
          <p:nvPr>
            <p:ph idx="1"/>
            <p:extLst>
              <p:ext uri="{D42A27DB-BD31-4B8C-83A1-F6EECF244321}">
                <p14:modId xmlns:p14="http://schemas.microsoft.com/office/powerpoint/2010/main" xmlns="" val="3315010033"/>
              </p:ext>
            </p:extLst>
          </p:nvPr>
        </p:nvGraphicFramePr>
        <p:xfrm>
          <a:off x="393538" y="1766050"/>
          <a:ext cx="11530731" cy="5011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Top Corners Rounded 4">
            <a:extLst>
              <a:ext uri="{FF2B5EF4-FFF2-40B4-BE49-F238E27FC236}">
                <a16:creationId xmlns:a16="http://schemas.microsoft.com/office/drawing/2014/main" xmlns="" id="{97BC9400-694D-1832-6FCA-38F07B0EB205}"/>
              </a:ext>
            </a:extLst>
          </p:cNvPr>
          <p:cNvSpPr txBox="1"/>
          <p:nvPr/>
        </p:nvSpPr>
        <p:spPr>
          <a:xfrm>
            <a:off x="2829074" y="6478449"/>
            <a:ext cx="6659659" cy="467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15240" rIns="30480" bIns="15240" numCol="1" spcCol="1270" anchor="ctr" anchorCtr="0">
            <a:noAutofit/>
          </a:bodyPr>
          <a:lstStyle/>
          <a:p>
            <a:pPr marL="0" lvl="1" defTabSz="355600">
              <a:lnSpc>
                <a:spcPct val="90000"/>
              </a:lnSpc>
              <a:spcBef>
                <a:spcPct val="0"/>
              </a:spcBef>
              <a:spcAft>
                <a:spcPct val="15000"/>
              </a:spcAft>
            </a:pPr>
            <a:r>
              <a:rPr lang="en-US" sz="1100" dirty="0"/>
              <a:t>Rotation system exists in Local bodies Gram Panchayat for chairperson – same need to be introduced in     Cooperative and APMC by statutory amendments</a:t>
            </a:r>
          </a:p>
        </p:txBody>
      </p:sp>
    </p:spTree>
    <p:extLst>
      <p:ext uri="{BB962C8B-B14F-4D97-AF65-F5344CB8AC3E}">
        <p14:creationId xmlns:p14="http://schemas.microsoft.com/office/powerpoint/2010/main" xmlns="" val="715001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CCCD99C-7D8E-4797-981B-A22148DEB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090C743A-8661-482F-9A41-8A7025172C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594477E0-CE85-4388-9987-2E6C9BFECB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xmlns="" id="{1D10CA79-B03E-42D2-AD45-46B9BA89E12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649215" y="4068923"/>
            <a:ext cx="1080904" cy="1080902"/>
            <a:chOff x="9685338" y="4460675"/>
            <a:chExt cx="1080904" cy="1080902"/>
          </a:xfrm>
        </p:grpSpPr>
        <p:sp>
          <p:nvSpPr>
            <p:cNvPr id="26" name="Oval 25">
              <a:extLst>
                <a:ext uri="{FF2B5EF4-FFF2-40B4-BE49-F238E27FC236}">
                  <a16:creationId xmlns:a16="http://schemas.microsoft.com/office/drawing/2014/main" xmlns="" id="{985D6C09-FCD4-49C5-90D8-D91E40182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xmlns="" id="{CA2921E5-E3D2-4B5A-A07C-316D34C352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9" name="Rectangle 28">
            <a:extLst>
              <a:ext uri="{FF2B5EF4-FFF2-40B4-BE49-F238E27FC236}">
                <a16:creationId xmlns:a16="http://schemas.microsoft.com/office/drawing/2014/main" xmlns="" id="{E1264C2F-677D-4F20-8227-3F275E8780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xmlns="" id="{1BAFB344-3FC8-48E1-8BAA-F6357B633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A9ED14A0-8628-4ACB-BDD2-B389DDC3B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4564F20-CDCC-C430-CF55-3226EC08FF62}"/>
              </a:ext>
            </a:extLst>
          </p:cNvPr>
          <p:cNvSpPr>
            <a:spLocks noGrp="1"/>
          </p:cNvSpPr>
          <p:nvPr>
            <p:ph type="title"/>
          </p:nvPr>
        </p:nvSpPr>
        <p:spPr>
          <a:xfrm>
            <a:off x="1248156" y="1432223"/>
            <a:ext cx="5965470" cy="3357976"/>
          </a:xfrm>
        </p:spPr>
        <p:txBody>
          <a:bodyPr vert="horz" lIns="91440" tIns="45720" rIns="91440" bIns="45720" rtlCol="0" anchor="ctr">
            <a:normAutofit/>
          </a:bodyPr>
          <a:lstStyle/>
          <a:p>
            <a:pPr>
              <a:lnSpc>
                <a:spcPct val="85000"/>
              </a:lnSpc>
            </a:pPr>
            <a:r>
              <a:rPr lang="en-US" sz="8000" dirty="0">
                <a:blipFill dpi="0" rotWithShape="1">
                  <a:blip r:embed="rId4"/>
                  <a:srcRect/>
                  <a:tile tx="6350" ty="-127000" sx="65000" sy="64000" flip="none" algn="tl"/>
                </a:blipFill>
              </a:rPr>
              <a:t>Thank You</a:t>
            </a:r>
          </a:p>
        </p:txBody>
      </p:sp>
      <p:pic>
        <p:nvPicPr>
          <p:cNvPr id="7" name="Graphic 6" descr="Smiling Face with No Fill">
            <a:extLst>
              <a:ext uri="{FF2B5EF4-FFF2-40B4-BE49-F238E27FC236}">
                <a16:creationId xmlns:a16="http://schemas.microsoft.com/office/drawing/2014/main" xmlns="" id="{337DA001-3F7E-E28A-6467-EB37773D4A6E}"/>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7855117" y="1702032"/>
            <a:ext cx="3416725" cy="3416725"/>
          </a:xfrm>
          <a:prstGeom prst="rect">
            <a:avLst/>
          </a:prstGeom>
        </p:spPr>
      </p:pic>
      <p:sp>
        <p:nvSpPr>
          <p:cNvPr id="35" name="Rectangle 34">
            <a:extLst>
              <a:ext uri="{FF2B5EF4-FFF2-40B4-BE49-F238E27FC236}">
                <a16:creationId xmlns:a16="http://schemas.microsoft.com/office/drawing/2014/main" xmlns="" id="{79DAC93E-D283-453C-AD56-95BB56E203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xmlns="" id="{641C9B88-8DCB-4626-BEA0-A01016DC0F8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646920" y="5257800"/>
            <a:ext cx="1080904" cy="1080902"/>
            <a:chOff x="9685338" y="4460675"/>
            <a:chExt cx="1080904" cy="1080902"/>
          </a:xfrm>
        </p:grpSpPr>
        <p:sp>
          <p:nvSpPr>
            <p:cNvPr id="38" name="Oval 37">
              <a:extLst>
                <a:ext uri="{FF2B5EF4-FFF2-40B4-BE49-F238E27FC236}">
                  <a16:creationId xmlns:a16="http://schemas.microsoft.com/office/drawing/2014/main" xmlns="" id="{2789F233-9D48-4E46-BD22-1BFC282F6E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xmlns="" id="{77E1D3CF-34DD-4B77-8CDC-0A8C7F4391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221537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44CD5478-64F2-7676-C39D-9DA0A364529A}"/>
              </a:ext>
            </a:extLst>
          </p:cNvPr>
          <p:cNvGraphicFramePr>
            <a:graphicFrameLocks noGrp="1"/>
          </p:cNvGraphicFramePr>
          <p:nvPr>
            <p:ph idx="1"/>
            <p:extLst>
              <p:ext uri="{D42A27DB-BD31-4B8C-83A1-F6EECF244321}">
                <p14:modId xmlns:p14="http://schemas.microsoft.com/office/powerpoint/2010/main" xmlns="" val="2064280298"/>
              </p:ext>
            </p:extLst>
          </p:nvPr>
        </p:nvGraphicFramePr>
        <p:xfrm>
          <a:off x="355600" y="177800"/>
          <a:ext cx="11544300" cy="6489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27404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4DC40AF6-1EB7-3F9C-0122-6BFEC185B586}"/>
              </a:ext>
            </a:extLst>
          </p:cNvPr>
          <p:cNvGraphicFramePr>
            <a:graphicFrameLocks noGrp="1"/>
          </p:cNvGraphicFramePr>
          <p:nvPr>
            <p:ph idx="1"/>
            <p:extLst>
              <p:ext uri="{D42A27DB-BD31-4B8C-83A1-F6EECF244321}">
                <p14:modId xmlns:p14="http://schemas.microsoft.com/office/powerpoint/2010/main" xmlns="" val="3636621025"/>
              </p:ext>
            </p:extLst>
          </p:nvPr>
        </p:nvGraphicFramePr>
        <p:xfrm>
          <a:off x="114300" y="596900"/>
          <a:ext cx="11836400" cy="5295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2211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9DD6D25-73D7-4E21-A25F-56BC6E3B33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68B858E-9105-2A79-9E8F-ED8258373415}"/>
              </a:ext>
            </a:extLst>
          </p:cNvPr>
          <p:cNvSpPr>
            <a:spLocks noGrp="1"/>
          </p:cNvSpPr>
          <p:nvPr>
            <p:ph type="title"/>
          </p:nvPr>
        </p:nvSpPr>
        <p:spPr>
          <a:xfrm>
            <a:off x="8479777" y="639763"/>
            <a:ext cx="3046073" cy="5177377"/>
          </a:xfrm>
          <a:ln>
            <a:noFill/>
          </a:ln>
        </p:spPr>
        <p:txBody>
          <a:bodyPr>
            <a:normAutofit/>
          </a:bodyPr>
          <a:lstStyle/>
          <a:p>
            <a:r>
              <a:rPr lang="en-IN" sz="3100" dirty="0"/>
              <a:t>Way Forward: Viksit Bharat – </a:t>
            </a:r>
            <a:r>
              <a:rPr lang="en-IN" sz="3100" dirty="0" err="1"/>
              <a:t>Atmanirbhar</a:t>
            </a:r>
            <a:r>
              <a:rPr lang="en-IN" sz="3100" dirty="0"/>
              <a:t> Farmers</a:t>
            </a:r>
          </a:p>
        </p:txBody>
      </p:sp>
      <p:grpSp>
        <p:nvGrpSpPr>
          <p:cNvPr id="11" name="Group 10">
            <a:extLst>
              <a:ext uri="{FF2B5EF4-FFF2-40B4-BE49-F238E27FC236}">
                <a16:creationId xmlns:a16="http://schemas.microsoft.com/office/drawing/2014/main" xmlns="" id="{35B8894B-4A72-427A-B1D1-C5AF5CBB23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A3E574B9-86C7-4F7B-B550-D02C32ECB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84338354-6A9B-4F69-AE40-C4443BD986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xmlns="" id="{58D995C6-0BE0-8519-EA85-82A7D287B916}"/>
              </a:ext>
            </a:extLst>
          </p:cNvPr>
          <p:cNvGraphicFramePr>
            <a:graphicFrameLocks noGrp="1"/>
          </p:cNvGraphicFramePr>
          <p:nvPr>
            <p:ph idx="1"/>
            <p:extLst>
              <p:ext uri="{D42A27DB-BD31-4B8C-83A1-F6EECF244321}">
                <p14:modId xmlns:p14="http://schemas.microsoft.com/office/powerpoint/2010/main" xmlns="" val="1597657923"/>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45639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515FE-91C7-E1D3-9BD9-37D27F1D7B41}"/>
              </a:ext>
            </a:extLst>
          </p:cNvPr>
          <p:cNvSpPr>
            <a:spLocks noGrp="1"/>
          </p:cNvSpPr>
          <p:nvPr>
            <p:ph type="title"/>
          </p:nvPr>
        </p:nvSpPr>
        <p:spPr>
          <a:xfrm>
            <a:off x="1069848" y="484632"/>
            <a:ext cx="10058400" cy="1609344"/>
          </a:xfrm>
        </p:spPr>
        <p:txBody>
          <a:bodyPr>
            <a:normAutofit/>
          </a:bodyPr>
          <a:lstStyle/>
          <a:p>
            <a:r>
              <a:rPr lang="en-US" sz="3000"/>
              <a:t>Department of Agriculture has all below Schemes, which are very good – but non-implementable.</a:t>
            </a:r>
            <a:r>
              <a:rPr lang="en-IN" sz="3000"/>
              <a:t/>
            </a:r>
            <a:br>
              <a:rPr lang="en-IN" sz="3000"/>
            </a:br>
            <a:endParaRPr lang="en-IN" sz="3000"/>
          </a:p>
        </p:txBody>
      </p:sp>
      <p:sp>
        <p:nvSpPr>
          <p:cNvPr id="20" name="Rectangle 19">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xmlns="" id="{1EBE38B7-FC81-4B72-1F53-46F3E37FA795}"/>
              </a:ext>
            </a:extLst>
          </p:cNvPr>
          <p:cNvGraphicFramePr>
            <a:graphicFrameLocks noGrp="1"/>
          </p:cNvGraphicFramePr>
          <p:nvPr>
            <p:ph idx="1"/>
            <p:extLst>
              <p:ext uri="{D42A27DB-BD31-4B8C-83A1-F6EECF244321}">
                <p14:modId xmlns:p14="http://schemas.microsoft.com/office/powerpoint/2010/main" xmlns="" val="247748826"/>
              </p:ext>
            </p:extLst>
          </p:nvPr>
        </p:nvGraphicFramePr>
        <p:xfrm>
          <a:off x="707571" y="2547257"/>
          <a:ext cx="10863943" cy="4234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BD79DF29-42A3-439F-19ED-2667F13179FF}"/>
              </a:ext>
            </a:extLst>
          </p:cNvPr>
          <p:cNvSpPr txBox="1"/>
          <p:nvPr/>
        </p:nvSpPr>
        <p:spPr>
          <a:xfrm>
            <a:off x="1069975" y="2053634"/>
            <a:ext cx="6096000" cy="369332"/>
          </a:xfrm>
          <a:prstGeom prst="rect">
            <a:avLst/>
          </a:prstGeom>
          <a:noFill/>
        </p:spPr>
        <p:txBody>
          <a:bodyPr wrap="square">
            <a:spAutoFit/>
          </a:bodyPr>
          <a:lstStyle/>
          <a:p>
            <a:pPr lvl="0"/>
            <a:r>
              <a:rPr lang="en-US" b="1" dirty="0"/>
              <a:t>Some Public Governance Issues:</a:t>
            </a:r>
            <a:endParaRPr lang="en-US" dirty="0"/>
          </a:p>
        </p:txBody>
      </p:sp>
    </p:spTree>
    <p:extLst>
      <p:ext uri="{BB962C8B-B14F-4D97-AF65-F5344CB8AC3E}">
        <p14:creationId xmlns:p14="http://schemas.microsoft.com/office/powerpoint/2010/main" xmlns="" val="30536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921F9943-28F5-4620-A11C-C60C52AE4A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06BE7229-51F4-4FFC-A3CD-EC1A822D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xmlns="">
                    <a14:imgLayer r:embed="rId4">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68D1A95B-47FF-4CC5-B58D-5C606CEC29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xmlns="" id="{DFE3B04D-0917-4735-B219-073B42C03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xmlns="">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IN"/>
            </a:p>
          </p:txBody>
        </p:sp>
        <p:sp>
          <p:nvSpPr>
            <p:cNvPr id="29" name="Oval 28">
              <a:extLst>
                <a:ext uri="{FF2B5EF4-FFF2-40B4-BE49-F238E27FC236}">
                  <a16:creationId xmlns:a16="http://schemas.microsoft.com/office/drawing/2014/main" xmlns="" id="{78460770-2B4D-4249-9739-4AC3B03D3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IN"/>
            </a:p>
          </p:txBody>
        </p:sp>
      </p:grpSp>
      <p:graphicFrame>
        <p:nvGraphicFramePr>
          <p:cNvPr id="7" name="Content Placeholder 2">
            <a:extLst>
              <a:ext uri="{FF2B5EF4-FFF2-40B4-BE49-F238E27FC236}">
                <a16:creationId xmlns:a16="http://schemas.microsoft.com/office/drawing/2014/main" xmlns="" id="{BDA113C1-6654-E15C-7C74-D7A9DA369818}"/>
              </a:ext>
            </a:extLst>
          </p:cNvPr>
          <p:cNvGraphicFramePr>
            <a:graphicFrameLocks noGrp="1"/>
          </p:cNvGraphicFramePr>
          <p:nvPr>
            <p:ph idx="1"/>
            <p:extLst>
              <p:ext uri="{D42A27DB-BD31-4B8C-83A1-F6EECF244321}">
                <p14:modId xmlns:p14="http://schemas.microsoft.com/office/powerpoint/2010/main" xmlns="" val="145271370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83768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D018FB-CC70-E113-2EF4-574073F8EC7A}"/>
              </a:ext>
            </a:extLst>
          </p:cNvPr>
          <p:cNvSpPr>
            <a:spLocks noGrp="1"/>
          </p:cNvSpPr>
          <p:nvPr>
            <p:ph type="title"/>
          </p:nvPr>
        </p:nvSpPr>
        <p:spPr>
          <a:xfrm>
            <a:off x="1069848" y="484632"/>
            <a:ext cx="10058400" cy="1609344"/>
          </a:xfrm>
        </p:spPr>
        <p:txBody>
          <a:bodyPr>
            <a:normAutofit/>
          </a:bodyPr>
          <a:lstStyle/>
          <a:p>
            <a:r>
              <a:rPr lang="en-IN" dirty="0"/>
              <a:t>Background</a:t>
            </a:r>
          </a:p>
        </p:txBody>
      </p:sp>
      <p:sp>
        <p:nvSpPr>
          <p:cNvPr id="25" name="Rectangle 24">
            <a:extLst>
              <a:ext uri="{FF2B5EF4-FFF2-40B4-BE49-F238E27FC236}">
                <a16:creationId xmlns:a16="http://schemas.microsoft.com/office/drawing/2014/main" xmlns="" id="{3DFE545D-86C5-4F48-897C-C3AA8FBE3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Rectangle 2">
            <a:extLst>
              <a:ext uri="{FF2B5EF4-FFF2-40B4-BE49-F238E27FC236}">
                <a16:creationId xmlns:a16="http://schemas.microsoft.com/office/drawing/2014/main" xmlns="" id="{420C7FCF-0421-C242-E494-611D9B35AD94}"/>
              </a:ext>
            </a:extLst>
          </p:cNvPr>
          <p:cNvGraphicFramePr>
            <a:graphicFrameLocks noGrp="1"/>
          </p:cNvGraphicFramePr>
          <p:nvPr>
            <p:ph idx="1"/>
            <p:extLst>
              <p:ext uri="{D42A27DB-BD31-4B8C-83A1-F6EECF244321}">
                <p14:modId xmlns:p14="http://schemas.microsoft.com/office/powerpoint/2010/main" xmlns="" val="179898241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92005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B7A51A1-84E3-4D44-A07A-5C7CCCE6A0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xmlns="">
                    <a14:imgLayer r:embed="rId4">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F83E250-E160-479F-02F3-0EE3E83050D0}"/>
              </a:ext>
            </a:extLst>
          </p:cNvPr>
          <p:cNvSpPr>
            <a:spLocks noGrp="1"/>
          </p:cNvSpPr>
          <p:nvPr>
            <p:ph type="title"/>
          </p:nvPr>
        </p:nvSpPr>
        <p:spPr>
          <a:xfrm>
            <a:off x="6198884" y="2424103"/>
            <a:ext cx="5860731" cy="1609344"/>
          </a:xfrm>
          <a:ln>
            <a:noFill/>
          </a:ln>
        </p:spPr>
        <p:txBody>
          <a:bodyPr vert="horz" lIns="91440" tIns="45720" rIns="91440" bIns="45720" rtlCol="0" anchor="ctr">
            <a:normAutofit fontScale="90000"/>
          </a:bodyPr>
          <a:lstStyle/>
          <a:p>
            <a:r>
              <a:rPr lang="en-US" sz="4000" dirty="0"/>
              <a:t>Status of Women Farmers in Agricultural</a:t>
            </a:r>
          </a:p>
        </p:txBody>
      </p:sp>
      <p:sp>
        <p:nvSpPr>
          <p:cNvPr id="8" name="Rectangle 1">
            <a:extLst>
              <a:ext uri="{FF2B5EF4-FFF2-40B4-BE49-F238E27FC236}">
                <a16:creationId xmlns:a16="http://schemas.microsoft.com/office/drawing/2014/main" xmlns="" id="{2C362A7B-7E85-DD5A-A220-A8EC9F54B3EA}"/>
              </a:ext>
            </a:extLst>
          </p:cNvPr>
          <p:cNvSpPr>
            <a:spLocks noChangeArrowheads="1"/>
          </p:cNvSpPr>
          <p:nvPr/>
        </p:nvSpPr>
        <p:spPr bwMode="auto">
          <a:xfrm>
            <a:off x="6400799" y="2121408"/>
            <a:ext cx="5299585" cy="4050792"/>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182880" defTabSz="914400" fontAlgn="base">
              <a:lnSpc>
                <a:spcPct val="90000"/>
              </a:lnSpc>
              <a:spcBef>
                <a:spcPct val="0"/>
              </a:spcBef>
              <a:spcAft>
                <a:spcPts val="600"/>
              </a:spcAft>
              <a:buClr>
                <a:schemeClr val="accent1">
                  <a:lumMod val="75000"/>
                </a:schemeClr>
              </a:buClr>
              <a:buSzPct val="85000"/>
              <a:buFont typeface="Wingdings" pitchFamily="2" charset="2"/>
              <a:buChar char="§"/>
              <a:tabLst/>
            </a:pPr>
            <a:endParaRPr kumimoji="0" lang="en-US" altLang="en-US" b="0" i="0" u="none" strike="noStrike" cap="none" normalizeH="0" baseline="0" dirty="0">
              <a:ln>
                <a:noFill/>
              </a:ln>
              <a:effectLst/>
            </a:endParaRPr>
          </a:p>
        </p:txBody>
      </p:sp>
      <p:grpSp>
        <p:nvGrpSpPr>
          <p:cNvPr id="11" name="Group 10">
            <a:extLst>
              <a:ext uri="{FF2B5EF4-FFF2-40B4-BE49-F238E27FC236}">
                <a16:creationId xmlns:a16="http://schemas.microsoft.com/office/drawing/2014/main" xmlns="" id="{E402651C-E31B-4C7D-B593-1FD6014C1B5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xmlns="" id="{EB108D3D-35F4-426D-8E38-237B102BA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xmlns="" id="{F016D075-E366-4413-8A8A-989D81B16B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7" name="Content Placeholder 6">
            <a:extLst>
              <a:ext uri="{FF2B5EF4-FFF2-40B4-BE49-F238E27FC236}">
                <a16:creationId xmlns:a16="http://schemas.microsoft.com/office/drawing/2014/main" xmlns="" id="{2957A287-540C-F9F8-B107-4752514F4F2E}"/>
              </a:ext>
            </a:extLst>
          </p:cNvPr>
          <p:cNvGraphicFramePr>
            <a:graphicFrameLocks noGrp="1"/>
          </p:cNvGraphicFramePr>
          <p:nvPr>
            <p:ph idx="1"/>
            <p:extLst>
              <p:ext uri="{D42A27DB-BD31-4B8C-83A1-F6EECF244321}">
                <p14:modId xmlns:p14="http://schemas.microsoft.com/office/powerpoint/2010/main" xmlns="" val="2075295404"/>
              </p:ext>
            </p:extLst>
          </p:nvPr>
        </p:nvGraphicFramePr>
        <p:xfrm>
          <a:off x="633999" y="957131"/>
          <a:ext cx="5112462" cy="4954001"/>
        </p:xfrm>
        <a:graphic>
          <a:graphicData uri="http://schemas.openxmlformats.org/drawingml/2006/table">
            <a:tbl>
              <a:tblPr>
                <a:solidFill>
                  <a:schemeClr val="bg1"/>
                </a:solidFill>
              </a:tblPr>
              <a:tblGrid>
                <a:gridCol w="3987775">
                  <a:extLst>
                    <a:ext uri="{9D8B030D-6E8A-4147-A177-3AD203B41FA5}">
                      <a16:colId xmlns:a16="http://schemas.microsoft.com/office/drawing/2014/main" xmlns="" val="3565192957"/>
                    </a:ext>
                  </a:extLst>
                </a:gridCol>
                <a:gridCol w="1124687">
                  <a:extLst>
                    <a:ext uri="{9D8B030D-6E8A-4147-A177-3AD203B41FA5}">
                      <a16:colId xmlns:a16="http://schemas.microsoft.com/office/drawing/2014/main" xmlns="" val="3367080552"/>
                    </a:ext>
                  </a:extLst>
                </a:gridCol>
              </a:tblGrid>
              <a:tr h="584276">
                <a:tc>
                  <a:txBody>
                    <a:bodyPr/>
                    <a:lstStyle/>
                    <a:p>
                      <a:pPr>
                        <a:buNone/>
                      </a:pPr>
                      <a:r>
                        <a:rPr lang="en-IN" sz="1900" cap="none" spc="0">
                          <a:solidFill>
                            <a:schemeClr val="tx1"/>
                          </a:solidFill>
                        </a:rPr>
                        <a:t>Indicator</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a:solidFill>
                            <a:schemeClr val="tx1"/>
                          </a:solidFill>
                        </a:rPr>
                        <a:t>Status</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2943753806"/>
                  </a:ext>
                </a:extLst>
              </a:tr>
              <a:tr h="872299">
                <a:tc>
                  <a:txBody>
                    <a:bodyPr/>
                    <a:lstStyle/>
                    <a:p>
                      <a:pPr>
                        <a:buNone/>
                      </a:pPr>
                      <a:r>
                        <a:rPr lang="en-US" sz="1900" cap="none" spc="0">
                          <a:solidFill>
                            <a:schemeClr val="tx1"/>
                          </a:solidFill>
                        </a:rPr>
                        <a:t>Rural women engaged in agriculture</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a:solidFill>
                            <a:schemeClr val="tx1"/>
                          </a:solidFill>
                        </a:rPr>
                        <a:t>&gt;73%</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4256719904"/>
                  </a:ext>
                </a:extLst>
              </a:tr>
              <a:tr h="584276">
                <a:tc>
                  <a:txBody>
                    <a:bodyPr/>
                    <a:lstStyle/>
                    <a:p>
                      <a:pPr>
                        <a:buNone/>
                      </a:pPr>
                      <a:r>
                        <a:rPr lang="en-US" sz="1900" cap="none" spc="0">
                          <a:solidFill>
                            <a:schemeClr val="tx1"/>
                          </a:solidFill>
                        </a:rPr>
                        <a:t>Women with legal land ownership</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a:solidFill>
                            <a:schemeClr val="tx1"/>
                          </a:solidFill>
                        </a:rPr>
                        <a:t>12.8%</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4191130168"/>
                  </a:ext>
                </a:extLst>
              </a:tr>
              <a:tr h="584276">
                <a:tc>
                  <a:txBody>
                    <a:bodyPr/>
                    <a:lstStyle/>
                    <a:p>
                      <a:pPr>
                        <a:buNone/>
                      </a:pPr>
                      <a:r>
                        <a:rPr lang="en-US" sz="1900" cap="none" spc="0">
                          <a:solidFill>
                            <a:schemeClr val="tx1"/>
                          </a:solidFill>
                        </a:rPr>
                        <a:t>Women with Kisan Credit Card</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a:solidFill>
                            <a:schemeClr val="tx1"/>
                          </a:solidFill>
                        </a:rPr>
                        <a:t>&lt;7%</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3700349025"/>
                  </a:ext>
                </a:extLst>
              </a:tr>
              <a:tr h="584276">
                <a:tc>
                  <a:txBody>
                    <a:bodyPr/>
                    <a:lstStyle/>
                    <a:p>
                      <a:pPr>
                        <a:buNone/>
                      </a:pPr>
                      <a:r>
                        <a:rPr lang="en-US" sz="1900" cap="none" spc="0">
                          <a:solidFill>
                            <a:schemeClr val="tx1"/>
                          </a:solidFill>
                        </a:rPr>
                        <a:t>Women members in FPOs/PACS</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a:solidFill>
                            <a:schemeClr val="tx1"/>
                          </a:solidFill>
                        </a:rPr>
                        <a:t>&lt;10%</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2491816475"/>
                  </a:ext>
                </a:extLst>
              </a:tr>
              <a:tr h="872299">
                <a:tc>
                  <a:txBody>
                    <a:bodyPr/>
                    <a:lstStyle/>
                    <a:p>
                      <a:pPr>
                        <a:buNone/>
                      </a:pPr>
                      <a:r>
                        <a:rPr lang="en-US" sz="1900" cap="none" spc="0" dirty="0">
                          <a:solidFill>
                            <a:schemeClr val="tx1"/>
                          </a:solidFill>
                        </a:rPr>
                        <a:t>Women with access to crop insurance</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a:solidFill>
                            <a:schemeClr val="tx1"/>
                          </a:solidFill>
                        </a:rPr>
                        <a:t>&lt;5%</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2569798956"/>
                  </a:ext>
                </a:extLst>
              </a:tr>
              <a:tr h="872299">
                <a:tc>
                  <a:txBody>
                    <a:bodyPr/>
                    <a:lstStyle/>
                    <a:p>
                      <a:pPr>
                        <a:buNone/>
                      </a:pPr>
                      <a:r>
                        <a:rPr lang="en-IN" sz="1900" cap="none" spc="0" dirty="0">
                          <a:solidFill>
                            <a:schemeClr val="tx1"/>
                          </a:solidFill>
                        </a:rPr>
                        <a:t>Women receiving agriculture training</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IN" sz="1900" cap="none" spc="0" dirty="0">
                          <a:solidFill>
                            <a:schemeClr val="tx1"/>
                          </a:solidFill>
                        </a:rPr>
                        <a:t>&lt;10%</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xmlns="" val="1906966465"/>
                  </a:ext>
                </a:extLst>
              </a:tr>
            </a:tbl>
          </a:graphicData>
        </a:graphic>
      </p:graphicFrame>
      <p:sp>
        <p:nvSpPr>
          <p:cNvPr id="4" name="TextBox 3">
            <a:extLst>
              <a:ext uri="{FF2B5EF4-FFF2-40B4-BE49-F238E27FC236}">
                <a16:creationId xmlns:a16="http://schemas.microsoft.com/office/drawing/2014/main" xmlns="" id="{AA308444-50BE-B29D-0093-54FEBF2FC0F9}"/>
              </a:ext>
            </a:extLst>
          </p:cNvPr>
          <p:cNvSpPr txBox="1"/>
          <p:nvPr/>
        </p:nvSpPr>
        <p:spPr>
          <a:xfrm>
            <a:off x="633999" y="286250"/>
            <a:ext cx="6096000" cy="523220"/>
          </a:xfrm>
          <a:prstGeom prst="rect">
            <a:avLst/>
          </a:prstGeom>
          <a:noFill/>
        </p:spPr>
        <p:txBody>
          <a:bodyPr wrap="square">
            <a:spAutoFit/>
          </a:bodyPr>
          <a:lstStyle/>
          <a:p>
            <a:r>
              <a:rPr lang="en-US" sz="2800" dirty="0">
                <a:latin typeface="+mj-lt"/>
              </a:rPr>
              <a:t>Data Snapshot</a:t>
            </a:r>
            <a:endParaRPr lang="en-IN" sz="2800" dirty="0">
              <a:latin typeface="+mj-lt"/>
            </a:endParaRPr>
          </a:p>
        </p:txBody>
      </p:sp>
      <p:sp>
        <p:nvSpPr>
          <p:cNvPr id="6" name="TextBox 5">
            <a:extLst>
              <a:ext uri="{FF2B5EF4-FFF2-40B4-BE49-F238E27FC236}">
                <a16:creationId xmlns:a16="http://schemas.microsoft.com/office/drawing/2014/main" xmlns="" id="{D23A5C1E-46B1-DE75-26DC-208F9C629F2F}"/>
              </a:ext>
            </a:extLst>
          </p:cNvPr>
          <p:cNvSpPr txBox="1"/>
          <p:nvPr/>
        </p:nvSpPr>
        <p:spPr>
          <a:xfrm>
            <a:off x="362269" y="6172200"/>
            <a:ext cx="6096000" cy="341632"/>
          </a:xfrm>
          <a:prstGeom prst="rect">
            <a:avLst/>
          </a:prstGeom>
          <a:noFill/>
        </p:spPr>
        <p:txBody>
          <a:bodyPr wrap="square">
            <a:spAutoFit/>
          </a:bodyPr>
          <a:lstStyle/>
          <a:p>
            <a:pPr marL="0" marR="0" lvl="0" indent="-182880" defTabSz="914400" fontAlgn="base">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en-US" b="1" i="0" u="none" strike="noStrike" cap="none" normalizeH="0" baseline="0" dirty="0">
                <a:ln>
                  <a:noFill/>
                </a:ln>
                <a:effectLst/>
              </a:rPr>
              <a:t>Source:</a:t>
            </a:r>
            <a:r>
              <a:rPr kumimoji="0" lang="en-US" altLang="en-US" b="0" i="0" u="none" strike="noStrike" cap="none" normalizeH="0" baseline="0" dirty="0">
                <a:ln>
                  <a:noFill/>
                </a:ln>
                <a:effectLst/>
              </a:rPr>
              <a:t> NSSO, NABARD, Agriculture Census, FAO</a:t>
            </a:r>
          </a:p>
        </p:txBody>
      </p:sp>
    </p:spTree>
    <p:extLst>
      <p:ext uri="{BB962C8B-B14F-4D97-AF65-F5344CB8AC3E}">
        <p14:creationId xmlns:p14="http://schemas.microsoft.com/office/powerpoint/2010/main" xmlns="" val="2524145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Wood Type</Template>
  <TotalTime>1244</TotalTime>
  <Words>2966</Words>
  <Application>Microsoft Office PowerPoint</Application>
  <PresentationFormat>Custom</PresentationFormat>
  <Paragraphs>315</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Wood Type</vt:lpstr>
      <vt:lpstr>       Future Agriculture </vt:lpstr>
      <vt:lpstr>Women Farmers – New Farmers Future Agriculture in Viksit Bharat</vt:lpstr>
      <vt:lpstr>Slide 3</vt:lpstr>
      <vt:lpstr>Slide 4</vt:lpstr>
      <vt:lpstr>Way Forward: Viksit Bharat – Atmanirbhar Farmers</vt:lpstr>
      <vt:lpstr>Department of Agriculture has all below Schemes, which are very good – but non-implementable. </vt:lpstr>
      <vt:lpstr>Slide 7</vt:lpstr>
      <vt:lpstr>Background</vt:lpstr>
      <vt:lpstr>Status of Women Farmers in Agricultural</vt:lpstr>
      <vt:lpstr>PM’s Vision:   “Nari Shakti – Foundation of New India” </vt:lpstr>
      <vt:lpstr>CM’s Vision: </vt:lpstr>
      <vt:lpstr>Status of Women Farmers (Before the Program)</vt:lpstr>
      <vt:lpstr>ONGC &amp; NCCSD Model  for  New Farmers – Women Farmers.</vt:lpstr>
      <vt:lpstr>NCCSD Approach: Unique Features</vt:lpstr>
      <vt:lpstr>Drone Demonstration Program </vt:lpstr>
      <vt:lpstr>Financial Literacy Program </vt:lpstr>
      <vt:lpstr>Key Partners and Contributors Supporting the Program</vt:lpstr>
      <vt:lpstr>Ongoing Efforts by NCCSD</vt:lpstr>
      <vt:lpstr>Success Stories</vt:lpstr>
      <vt:lpstr>Outcomes</vt:lpstr>
      <vt:lpstr>District-Specific Focus &amp; Achievements</vt:lpstr>
      <vt:lpstr>District-Level Variations &amp; Need</vt:lpstr>
      <vt:lpstr>Women &amp; Agriculture: System Exists but Access is Limited</vt:lpstr>
      <vt:lpstr>Policy Suggestions: Empowering Women in Agriculture (Gujarat)</vt:lpstr>
      <vt:lpstr>Department-wise Policy Suggestions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Future Agriculture </dc:title>
  <dc:creator>nccsd nccsd</dc:creator>
  <cp:lastModifiedBy>Deepak</cp:lastModifiedBy>
  <cp:revision>42</cp:revision>
  <cp:lastPrinted>2025-09-05T07:18:59Z</cp:lastPrinted>
  <dcterms:created xsi:type="dcterms:W3CDTF">2025-08-12T06:19:54Z</dcterms:created>
  <dcterms:modified xsi:type="dcterms:W3CDTF">2025-11-05T07:19:45Z</dcterms:modified>
</cp:coreProperties>
</file>