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71" r:id="rId3"/>
    <p:sldMasterId id="2147483726" r:id="rId4"/>
  </p:sldMasterIdLst>
  <p:notesMasterIdLst>
    <p:notesMasterId r:id="rId28"/>
  </p:notesMasterIdLst>
  <p:handoutMasterIdLst>
    <p:handoutMasterId r:id="rId29"/>
  </p:handoutMasterIdLst>
  <p:sldIdLst>
    <p:sldId id="257" r:id="rId5"/>
    <p:sldId id="528" r:id="rId6"/>
    <p:sldId id="529" r:id="rId7"/>
    <p:sldId id="535" r:id="rId8"/>
    <p:sldId id="358" r:id="rId9"/>
    <p:sldId id="534" r:id="rId10"/>
    <p:sldId id="512" r:id="rId11"/>
    <p:sldId id="516" r:id="rId12"/>
    <p:sldId id="513" r:id="rId13"/>
    <p:sldId id="525" r:id="rId14"/>
    <p:sldId id="518" r:id="rId15"/>
    <p:sldId id="514" r:id="rId16"/>
    <p:sldId id="515" r:id="rId17"/>
    <p:sldId id="519" r:id="rId18"/>
    <p:sldId id="521" r:id="rId19"/>
    <p:sldId id="520" r:id="rId20"/>
    <p:sldId id="527" r:id="rId21"/>
    <p:sldId id="522" r:id="rId22"/>
    <p:sldId id="523" r:id="rId23"/>
    <p:sldId id="524" r:id="rId24"/>
    <p:sldId id="496" r:id="rId25"/>
    <p:sldId id="526" r:id="rId26"/>
    <p:sldId id="533" r:id="rId27"/>
  </p:sldIdLst>
  <p:sldSz cx="12188825"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85" d="100"/>
          <a:sy n="85" d="100"/>
        </p:scale>
        <p:origin x="-90" y="-468"/>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ul Shroff" userId="4fd74daa0ff2d623" providerId="LiveId" clId="{503718EE-4E5A-4E3E-9AEB-5057942440E3}"/>
    <pc:docChg chg="undo custSel delSld modSld">
      <pc:chgData name="Atul Shroff" userId="4fd74daa0ff2d623" providerId="LiveId" clId="{503718EE-4E5A-4E3E-9AEB-5057942440E3}" dt="2021-06-12T05:41:26.780" v="109" actId="2696"/>
      <pc:docMkLst>
        <pc:docMk/>
      </pc:docMkLst>
      <pc:sldChg chg="addSp delSp">
        <pc:chgData name="Atul Shroff" userId="4fd74daa0ff2d623" providerId="LiveId" clId="{503718EE-4E5A-4E3E-9AEB-5057942440E3}" dt="2021-06-12T04:35:25.509" v="55"/>
        <pc:sldMkLst>
          <pc:docMk/>
          <pc:sldMk cId="0" sldId="358"/>
        </pc:sldMkLst>
        <pc:spChg chg="add">
          <ac:chgData name="Atul Shroff" userId="4fd74daa0ff2d623" providerId="LiveId" clId="{503718EE-4E5A-4E3E-9AEB-5057942440E3}" dt="2021-06-12T04:35:25.509" v="55"/>
          <ac:spMkLst>
            <pc:docMk/>
            <pc:sldMk cId="0" sldId="358"/>
            <ac:spMk id="2" creationId="{E07B258C-2AEE-46AA-AE2A-5E0E73715C54}"/>
          </ac:spMkLst>
        </pc:spChg>
        <pc:spChg chg="add">
          <ac:chgData name="Atul Shroff" userId="4fd74daa0ff2d623" providerId="LiveId" clId="{503718EE-4E5A-4E3E-9AEB-5057942440E3}" dt="2021-06-12T04:35:24.853" v="54"/>
          <ac:spMkLst>
            <pc:docMk/>
            <pc:sldMk cId="0" sldId="358"/>
            <ac:spMk id="3" creationId="{F6290D02-F55F-4244-A2E5-B72344C070C3}"/>
          </ac:spMkLst>
        </pc:spChg>
        <pc:spChg chg="add del">
          <ac:chgData name="Atul Shroff" userId="4fd74daa0ff2d623" providerId="LiveId" clId="{503718EE-4E5A-4E3E-9AEB-5057942440E3}" dt="2021-06-12T04:30:12.560" v="27"/>
          <ac:spMkLst>
            <pc:docMk/>
            <pc:sldMk cId="0" sldId="358"/>
            <ac:spMk id="4" creationId="{8C61F5F9-DF28-4FEA-BBE3-F22B6E0628C5}"/>
          </ac:spMkLst>
        </pc:spChg>
        <pc:spChg chg="del">
          <ac:chgData name="Atul Shroff" userId="4fd74daa0ff2d623" providerId="LiveId" clId="{503718EE-4E5A-4E3E-9AEB-5057942440E3}" dt="2021-06-12T04:35:24.478" v="53"/>
          <ac:spMkLst>
            <pc:docMk/>
            <pc:sldMk cId="0" sldId="358"/>
            <ac:spMk id="5" creationId="{0BEBC973-4189-413F-A62D-32E1429C38C1}"/>
          </ac:spMkLst>
        </pc:spChg>
        <pc:spChg chg="del">
          <ac:chgData name="Atul Shroff" userId="4fd74daa0ff2d623" providerId="LiveId" clId="{503718EE-4E5A-4E3E-9AEB-5057942440E3}" dt="2021-06-12T04:35:24.478" v="53"/>
          <ac:spMkLst>
            <pc:docMk/>
            <pc:sldMk cId="0" sldId="358"/>
            <ac:spMk id="6" creationId="{E7938CE7-41E4-4F14-B8B3-5BA3E175AB73}"/>
          </ac:spMkLst>
        </pc:spChg>
      </pc:sldChg>
      <pc:sldChg chg="addSp delSp del">
        <pc:chgData name="Atul Shroff" userId="4fd74daa0ff2d623" providerId="LiveId" clId="{503718EE-4E5A-4E3E-9AEB-5057942440E3}" dt="2021-06-12T05:41:26.780" v="109" actId="2696"/>
        <pc:sldMkLst>
          <pc:docMk/>
          <pc:sldMk cId="0" sldId="495"/>
        </pc:sldMkLst>
        <pc:spChg chg="add">
          <ac:chgData name="Atul Shroff" userId="4fd74daa0ff2d623" providerId="LiveId" clId="{503718EE-4E5A-4E3E-9AEB-5057942440E3}" dt="2021-06-12T04:35:24.853" v="54"/>
          <ac:spMkLst>
            <pc:docMk/>
            <pc:sldMk cId="0" sldId="495"/>
            <ac:spMk id="2" creationId="{F006E7F5-16A3-465C-A7F7-7615D2116C34}"/>
          </ac:spMkLst>
        </pc:spChg>
        <pc:spChg chg="add del">
          <ac:chgData name="Atul Shroff" userId="4fd74daa0ff2d623" providerId="LiveId" clId="{503718EE-4E5A-4E3E-9AEB-5057942440E3}" dt="2021-06-12T04:30:12.560" v="27"/>
          <ac:spMkLst>
            <pc:docMk/>
            <pc:sldMk cId="0" sldId="495"/>
            <ac:spMk id="3" creationId="{D3712AD5-E7A3-4C27-8A32-8E15FBAF3788}"/>
          </ac:spMkLst>
        </pc:spChg>
        <pc:spChg chg="add">
          <ac:chgData name="Atul Shroff" userId="4fd74daa0ff2d623" providerId="LiveId" clId="{503718EE-4E5A-4E3E-9AEB-5057942440E3}" dt="2021-06-12T04:35:25.509" v="55"/>
          <ac:spMkLst>
            <pc:docMk/>
            <pc:sldMk cId="0" sldId="495"/>
            <ac:spMk id="4" creationId="{00000000-0000-0000-0000-000000000000}"/>
          </ac:spMkLst>
        </pc:spChg>
        <pc:spChg chg="del">
          <ac:chgData name="Atul Shroff" userId="4fd74daa0ff2d623" providerId="LiveId" clId="{503718EE-4E5A-4E3E-9AEB-5057942440E3}" dt="2021-06-12T04:35:24.478" v="53"/>
          <ac:spMkLst>
            <pc:docMk/>
            <pc:sldMk cId="0" sldId="495"/>
            <ac:spMk id="5" creationId="{771496EA-E7D2-40F9-8095-6023813EA3F1}"/>
          </ac:spMkLst>
        </pc:spChg>
        <pc:spChg chg="del">
          <ac:chgData name="Atul Shroff" userId="4fd74daa0ff2d623" providerId="LiveId" clId="{503718EE-4E5A-4E3E-9AEB-5057942440E3}" dt="2021-06-12T04:35:24.478" v="53"/>
          <ac:spMkLst>
            <pc:docMk/>
            <pc:sldMk cId="0" sldId="495"/>
            <ac:spMk id="6" creationId="{578080A1-7C9D-4695-A077-EA04322F521F}"/>
          </ac:spMkLst>
        </pc:spChg>
      </pc:sldChg>
      <pc:sldChg chg="addSp delSp">
        <pc:chgData name="Atul Shroff" userId="4fd74daa0ff2d623" providerId="LiveId" clId="{503718EE-4E5A-4E3E-9AEB-5057942440E3}" dt="2021-06-12T04:35:25.509" v="55"/>
        <pc:sldMkLst>
          <pc:docMk/>
          <pc:sldMk cId="0" sldId="496"/>
        </pc:sldMkLst>
        <pc:spChg chg="add">
          <ac:chgData name="Atul Shroff" userId="4fd74daa0ff2d623" providerId="LiveId" clId="{503718EE-4E5A-4E3E-9AEB-5057942440E3}" dt="2021-06-12T04:35:24.853" v="54"/>
          <ac:spMkLst>
            <pc:docMk/>
            <pc:sldMk cId="0" sldId="496"/>
            <ac:spMk id="2" creationId="{729D2257-24DF-4AAA-A743-9E459B02E740}"/>
          </ac:spMkLst>
        </pc:spChg>
        <pc:spChg chg="add del">
          <ac:chgData name="Atul Shroff" userId="4fd74daa0ff2d623" providerId="LiveId" clId="{503718EE-4E5A-4E3E-9AEB-5057942440E3}" dt="2021-06-12T04:30:12.560" v="27"/>
          <ac:spMkLst>
            <pc:docMk/>
            <pc:sldMk cId="0" sldId="496"/>
            <ac:spMk id="3" creationId="{AE1C4BD5-0DEF-421A-AD89-035C5E3D3BB0}"/>
          </ac:spMkLst>
        </pc:spChg>
        <pc:spChg chg="add">
          <ac:chgData name="Atul Shroff" userId="4fd74daa0ff2d623" providerId="LiveId" clId="{503718EE-4E5A-4E3E-9AEB-5057942440E3}" dt="2021-06-12T04:35:25.509" v="55"/>
          <ac:spMkLst>
            <pc:docMk/>
            <pc:sldMk cId="0" sldId="496"/>
            <ac:spMk id="4" creationId="{00000000-0000-0000-0000-000000000000}"/>
          </ac:spMkLst>
        </pc:spChg>
        <pc:spChg chg="del">
          <ac:chgData name="Atul Shroff" userId="4fd74daa0ff2d623" providerId="LiveId" clId="{503718EE-4E5A-4E3E-9AEB-5057942440E3}" dt="2021-06-12T04:35:24.478" v="53"/>
          <ac:spMkLst>
            <pc:docMk/>
            <pc:sldMk cId="0" sldId="496"/>
            <ac:spMk id="5" creationId="{0909A076-902B-4BB9-9CCA-E400DD2FF53D}"/>
          </ac:spMkLst>
        </pc:spChg>
        <pc:spChg chg="del">
          <ac:chgData name="Atul Shroff" userId="4fd74daa0ff2d623" providerId="LiveId" clId="{503718EE-4E5A-4E3E-9AEB-5057942440E3}" dt="2021-06-12T04:35:24.478" v="53"/>
          <ac:spMkLst>
            <pc:docMk/>
            <pc:sldMk cId="0" sldId="496"/>
            <ac:spMk id="6" creationId="{02B7A7D3-88DE-43FC-904B-069F99BDFE67}"/>
          </ac:spMkLst>
        </pc:spChg>
      </pc:sldChg>
      <pc:sldChg chg="addSp delSp">
        <pc:chgData name="Atul Shroff" userId="4fd74daa0ff2d623" providerId="LiveId" clId="{503718EE-4E5A-4E3E-9AEB-5057942440E3}" dt="2021-06-12T04:35:25.509" v="55"/>
        <pc:sldMkLst>
          <pc:docMk/>
          <pc:sldMk cId="0" sldId="512"/>
        </pc:sldMkLst>
        <pc:spChg chg="add">
          <ac:chgData name="Atul Shroff" userId="4fd74daa0ff2d623" providerId="LiveId" clId="{503718EE-4E5A-4E3E-9AEB-5057942440E3}" dt="2021-06-12T04:35:25.509" v="55"/>
          <ac:spMkLst>
            <pc:docMk/>
            <pc:sldMk cId="0" sldId="512"/>
            <ac:spMk id="2" creationId="{0A276843-AD43-4467-B929-10E5E9493271}"/>
          </ac:spMkLst>
        </pc:spChg>
        <pc:spChg chg="add">
          <ac:chgData name="Atul Shroff" userId="4fd74daa0ff2d623" providerId="LiveId" clId="{503718EE-4E5A-4E3E-9AEB-5057942440E3}" dt="2021-06-12T04:35:24.853" v="54"/>
          <ac:spMkLst>
            <pc:docMk/>
            <pc:sldMk cId="0" sldId="512"/>
            <ac:spMk id="4" creationId="{FDDF6C0A-C2DE-4151-9F2F-1B11FE0D41CF}"/>
          </ac:spMkLst>
        </pc:spChg>
        <pc:spChg chg="add del">
          <ac:chgData name="Atul Shroff" userId="4fd74daa0ff2d623" providerId="LiveId" clId="{503718EE-4E5A-4E3E-9AEB-5057942440E3}" dt="2021-06-12T04:30:12.560" v="27"/>
          <ac:spMkLst>
            <pc:docMk/>
            <pc:sldMk cId="0" sldId="512"/>
            <ac:spMk id="5" creationId="{9BA29938-C5EF-4D3C-B4BF-7B7F17275657}"/>
          </ac:spMkLst>
        </pc:spChg>
        <pc:spChg chg="del">
          <ac:chgData name="Atul Shroff" userId="4fd74daa0ff2d623" providerId="LiveId" clId="{503718EE-4E5A-4E3E-9AEB-5057942440E3}" dt="2021-06-12T04:35:24.478" v="53"/>
          <ac:spMkLst>
            <pc:docMk/>
            <pc:sldMk cId="0" sldId="512"/>
            <ac:spMk id="6" creationId="{E526C2D1-F86F-40C5-A4B2-0B52C288BE41}"/>
          </ac:spMkLst>
        </pc:spChg>
        <pc:spChg chg="del">
          <ac:chgData name="Atul Shroff" userId="4fd74daa0ff2d623" providerId="LiveId" clId="{503718EE-4E5A-4E3E-9AEB-5057942440E3}" dt="2021-06-12T04:35:24.478" v="53"/>
          <ac:spMkLst>
            <pc:docMk/>
            <pc:sldMk cId="0" sldId="512"/>
            <ac:spMk id="7" creationId="{C40BF68F-C306-4935-89AE-899716DC4E44}"/>
          </ac:spMkLst>
        </pc:spChg>
      </pc:sldChg>
      <pc:sldChg chg="addSp delSp">
        <pc:chgData name="Atul Shroff" userId="4fd74daa0ff2d623" providerId="LiveId" clId="{503718EE-4E5A-4E3E-9AEB-5057942440E3}" dt="2021-06-12T04:35:25.509" v="55"/>
        <pc:sldMkLst>
          <pc:docMk/>
          <pc:sldMk cId="2395328551" sldId="513"/>
        </pc:sldMkLst>
        <pc:spChg chg="add">
          <ac:chgData name="Atul Shroff" userId="4fd74daa0ff2d623" providerId="LiveId" clId="{503718EE-4E5A-4E3E-9AEB-5057942440E3}" dt="2021-06-12T04:35:25.509" v="55"/>
          <ac:spMkLst>
            <pc:docMk/>
            <pc:sldMk cId="2395328551" sldId="513"/>
            <ac:spMk id="2" creationId="{93FD4281-5DFA-44D8-8AA9-EC2D74E8FEA1}"/>
          </ac:spMkLst>
        </pc:spChg>
        <pc:spChg chg="add">
          <ac:chgData name="Atul Shroff" userId="4fd74daa0ff2d623" providerId="LiveId" clId="{503718EE-4E5A-4E3E-9AEB-5057942440E3}" dt="2021-06-12T04:35:24.853" v="54"/>
          <ac:spMkLst>
            <pc:docMk/>
            <pc:sldMk cId="2395328551" sldId="513"/>
            <ac:spMk id="3" creationId="{60561F4B-AFC8-4434-B3F5-C8950B623DCD}"/>
          </ac:spMkLst>
        </pc:spChg>
        <pc:spChg chg="add del">
          <ac:chgData name="Atul Shroff" userId="4fd74daa0ff2d623" providerId="LiveId" clId="{503718EE-4E5A-4E3E-9AEB-5057942440E3}" dt="2021-06-12T04:30:12.560" v="27"/>
          <ac:spMkLst>
            <pc:docMk/>
            <pc:sldMk cId="2395328551" sldId="513"/>
            <ac:spMk id="4" creationId="{EDA3469B-56AE-44D4-A439-52E0BC496BD1}"/>
          </ac:spMkLst>
        </pc:spChg>
        <pc:spChg chg="del">
          <ac:chgData name="Atul Shroff" userId="4fd74daa0ff2d623" providerId="LiveId" clId="{503718EE-4E5A-4E3E-9AEB-5057942440E3}" dt="2021-06-12T04:35:24.478" v="53"/>
          <ac:spMkLst>
            <pc:docMk/>
            <pc:sldMk cId="2395328551" sldId="513"/>
            <ac:spMk id="5" creationId="{EBB5B606-0A67-4FC5-8557-74DAB0C4A26E}"/>
          </ac:spMkLst>
        </pc:spChg>
        <pc:spChg chg="del">
          <ac:chgData name="Atul Shroff" userId="4fd74daa0ff2d623" providerId="LiveId" clId="{503718EE-4E5A-4E3E-9AEB-5057942440E3}" dt="2021-06-12T04:35:24.478" v="53"/>
          <ac:spMkLst>
            <pc:docMk/>
            <pc:sldMk cId="2395328551" sldId="513"/>
            <ac:spMk id="6" creationId="{78838850-31E4-42BA-A4B1-608EAF1BB3BF}"/>
          </ac:spMkLst>
        </pc:spChg>
      </pc:sldChg>
      <pc:sldChg chg="addSp delSp">
        <pc:chgData name="Atul Shroff" userId="4fd74daa0ff2d623" providerId="LiveId" clId="{503718EE-4E5A-4E3E-9AEB-5057942440E3}" dt="2021-06-12T04:35:25.509" v="55"/>
        <pc:sldMkLst>
          <pc:docMk/>
          <pc:sldMk cId="3851099542" sldId="514"/>
        </pc:sldMkLst>
        <pc:spChg chg="add">
          <ac:chgData name="Atul Shroff" userId="4fd74daa0ff2d623" providerId="LiveId" clId="{503718EE-4E5A-4E3E-9AEB-5057942440E3}" dt="2021-06-12T04:35:25.509" v="55"/>
          <ac:spMkLst>
            <pc:docMk/>
            <pc:sldMk cId="3851099542" sldId="514"/>
            <ac:spMk id="2" creationId="{37D720EF-97CE-4F71-99AA-001F340022DA}"/>
          </ac:spMkLst>
        </pc:spChg>
        <pc:spChg chg="add">
          <ac:chgData name="Atul Shroff" userId="4fd74daa0ff2d623" providerId="LiveId" clId="{503718EE-4E5A-4E3E-9AEB-5057942440E3}" dt="2021-06-12T04:35:24.853" v="54"/>
          <ac:spMkLst>
            <pc:docMk/>
            <pc:sldMk cId="3851099542" sldId="514"/>
            <ac:spMk id="6" creationId="{1B9EFE0A-BA6F-403C-B4D8-657D95057FAC}"/>
          </ac:spMkLst>
        </pc:spChg>
        <pc:spChg chg="add del">
          <ac:chgData name="Atul Shroff" userId="4fd74daa0ff2d623" providerId="LiveId" clId="{503718EE-4E5A-4E3E-9AEB-5057942440E3}" dt="2021-06-12T04:30:12.560" v="27"/>
          <ac:spMkLst>
            <pc:docMk/>
            <pc:sldMk cId="3851099542" sldId="514"/>
            <ac:spMk id="7" creationId="{6A9E4565-C9C8-4F30-81ED-4619A579BB8F}"/>
          </ac:spMkLst>
        </pc:spChg>
        <pc:spChg chg="del">
          <ac:chgData name="Atul Shroff" userId="4fd74daa0ff2d623" providerId="LiveId" clId="{503718EE-4E5A-4E3E-9AEB-5057942440E3}" dt="2021-06-12T04:35:24.478" v="53"/>
          <ac:spMkLst>
            <pc:docMk/>
            <pc:sldMk cId="3851099542" sldId="514"/>
            <ac:spMk id="8" creationId="{B87ECDD1-3F9A-4C2A-AFB7-0EEF99205907}"/>
          </ac:spMkLst>
        </pc:spChg>
        <pc:spChg chg="del">
          <ac:chgData name="Atul Shroff" userId="4fd74daa0ff2d623" providerId="LiveId" clId="{503718EE-4E5A-4E3E-9AEB-5057942440E3}" dt="2021-06-12T04:35:24.478" v="53"/>
          <ac:spMkLst>
            <pc:docMk/>
            <pc:sldMk cId="3851099542" sldId="514"/>
            <ac:spMk id="9" creationId="{D9AF9697-5B45-4C1C-987D-B35DF4DEA5E5}"/>
          </ac:spMkLst>
        </pc:spChg>
      </pc:sldChg>
      <pc:sldChg chg="addSp delSp">
        <pc:chgData name="Atul Shroff" userId="4fd74daa0ff2d623" providerId="LiveId" clId="{503718EE-4E5A-4E3E-9AEB-5057942440E3}" dt="2021-06-12T04:35:25.509" v="55"/>
        <pc:sldMkLst>
          <pc:docMk/>
          <pc:sldMk cId="2444016209" sldId="515"/>
        </pc:sldMkLst>
        <pc:spChg chg="add">
          <ac:chgData name="Atul Shroff" userId="4fd74daa0ff2d623" providerId="LiveId" clId="{503718EE-4E5A-4E3E-9AEB-5057942440E3}" dt="2021-06-12T04:35:25.509" v="55"/>
          <ac:spMkLst>
            <pc:docMk/>
            <pc:sldMk cId="2444016209" sldId="515"/>
            <ac:spMk id="3" creationId="{9885B958-480B-4555-A533-EEEDBF87A80F}"/>
          </ac:spMkLst>
        </pc:spChg>
        <pc:spChg chg="add">
          <ac:chgData name="Atul Shroff" userId="4fd74daa0ff2d623" providerId="LiveId" clId="{503718EE-4E5A-4E3E-9AEB-5057942440E3}" dt="2021-06-12T04:35:24.853" v="54"/>
          <ac:spMkLst>
            <pc:docMk/>
            <pc:sldMk cId="2444016209" sldId="515"/>
            <ac:spMk id="4" creationId="{7131C457-6D01-4CB9-9E33-C662264BEF26}"/>
          </ac:spMkLst>
        </pc:spChg>
        <pc:spChg chg="add del">
          <ac:chgData name="Atul Shroff" userId="4fd74daa0ff2d623" providerId="LiveId" clId="{503718EE-4E5A-4E3E-9AEB-5057942440E3}" dt="2021-06-12T04:30:12.560" v="27"/>
          <ac:spMkLst>
            <pc:docMk/>
            <pc:sldMk cId="2444016209" sldId="515"/>
            <ac:spMk id="6" creationId="{490FAB74-DA61-437B-8D10-3B24D34EE79A}"/>
          </ac:spMkLst>
        </pc:spChg>
        <pc:spChg chg="del">
          <ac:chgData name="Atul Shroff" userId="4fd74daa0ff2d623" providerId="LiveId" clId="{503718EE-4E5A-4E3E-9AEB-5057942440E3}" dt="2021-06-12T04:35:24.478" v="53"/>
          <ac:spMkLst>
            <pc:docMk/>
            <pc:sldMk cId="2444016209" sldId="515"/>
            <ac:spMk id="8" creationId="{9BD345A1-40E3-40B3-A778-A73DE6E296BF}"/>
          </ac:spMkLst>
        </pc:spChg>
        <pc:spChg chg="del">
          <ac:chgData name="Atul Shroff" userId="4fd74daa0ff2d623" providerId="LiveId" clId="{503718EE-4E5A-4E3E-9AEB-5057942440E3}" dt="2021-06-12T04:35:24.478" v="53"/>
          <ac:spMkLst>
            <pc:docMk/>
            <pc:sldMk cId="2444016209" sldId="515"/>
            <ac:spMk id="9" creationId="{83F48543-F6EC-412F-91E7-733C4BA0CAEC}"/>
          </ac:spMkLst>
        </pc:spChg>
      </pc:sldChg>
      <pc:sldChg chg="addSp delSp">
        <pc:chgData name="Atul Shroff" userId="4fd74daa0ff2d623" providerId="LiveId" clId="{503718EE-4E5A-4E3E-9AEB-5057942440E3}" dt="2021-06-12T04:35:25.509" v="55"/>
        <pc:sldMkLst>
          <pc:docMk/>
          <pc:sldMk cId="0" sldId="516"/>
        </pc:sldMkLst>
        <pc:spChg chg="add del">
          <ac:chgData name="Atul Shroff" userId="4fd74daa0ff2d623" providerId="LiveId" clId="{503718EE-4E5A-4E3E-9AEB-5057942440E3}" dt="2021-06-12T04:30:12.560" v="27"/>
          <ac:spMkLst>
            <pc:docMk/>
            <pc:sldMk cId="0" sldId="516"/>
            <ac:spMk id="2" creationId="{95D16372-71B3-4044-BEFF-132B84A19C55}"/>
          </ac:spMkLst>
        </pc:spChg>
        <pc:spChg chg="add">
          <ac:chgData name="Atul Shroff" userId="4fd74daa0ff2d623" providerId="LiveId" clId="{503718EE-4E5A-4E3E-9AEB-5057942440E3}" dt="2021-06-12T04:35:25.509" v="55"/>
          <ac:spMkLst>
            <pc:docMk/>
            <pc:sldMk cId="0" sldId="516"/>
            <ac:spMk id="4" creationId="{DA0EDCBD-87DD-4A89-B272-5F9C9B2473EF}"/>
          </ac:spMkLst>
        </pc:spChg>
        <pc:spChg chg="add">
          <ac:chgData name="Atul Shroff" userId="4fd74daa0ff2d623" providerId="LiveId" clId="{503718EE-4E5A-4E3E-9AEB-5057942440E3}" dt="2021-06-12T04:35:24.853" v="54"/>
          <ac:spMkLst>
            <pc:docMk/>
            <pc:sldMk cId="0" sldId="516"/>
            <ac:spMk id="6" creationId="{150892A6-F026-420D-9884-96BA4BF021B9}"/>
          </ac:spMkLst>
        </pc:spChg>
        <pc:spChg chg="del">
          <ac:chgData name="Atul Shroff" userId="4fd74daa0ff2d623" providerId="LiveId" clId="{503718EE-4E5A-4E3E-9AEB-5057942440E3}" dt="2021-06-12T04:35:24.478" v="53"/>
          <ac:spMkLst>
            <pc:docMk/>
            <pc:sldMk cId="0" sldId="516"/>
            <ac:spMk id="7" creationId="{86E91D63-0E1D-46FF-A931-95CB92DF5D6A}"/>
          </ac:spMkLst>
        </pc:spChg>
        <pc:spChg chg="del">
          <ac:chgData name="Atul Shroff" userId="4fd74daa0ff2d623" providerId="LiveId" clId="{503718EE-4E5A-4E3E-9AEB-5057942440E3}" dt="2021-06-12T04:35:24.478" v="53"/>
          <ac:spMkLst>
            <pc:docMk/>
            <pc:sldMk cId="0" sldId="516"/>
            <ac:spMk id="8" creationId="{471E7710-03E1-4DE7-A7FD-96514B0A4090}"/>
          </ac:spMkLst>
        </pc:spChg>
      </pc:sldChg>
      <pc:sldChg chg="addSp delSp">
        <pc:chgData name="Atul Shroff" userId="4fd74daa0ff2d623" providerId="LiveId" clId="{503718EE-4E5A-4E3E-9AEB-5057942440E3}" dt="2021-06-12T04:35:25.509" v="55"/>
        <pc:sldMkLst>
          <pc:docMk/>
          <pc:sldMk cId="0" sldId="517"/>
        </pc:sldMkLst>
        <pc:spChg chg="add">
          <ac:chgData name="Atul Shroff" userId="4fd74daa0ff2d623" providerId="LiveId" clId="{503718EE-4E5A-4E3E-9AEB-5057942440E3}" dt="2021-06-12T04:35:25.509" v="55"/>
          <ac:spMkLst>
            <pc:docMk/>
            <pc:sldMk cId="0" sldId="517"/>
            <ac:spMk id="4" creationId="{6DC78D24-9B25-4A31-A49F-AE1064959F45}"/>
          </ac:spMkLst>
        </pc:spChg>
        <pc:spChg chg="add">
          <ac:chgData name="Atul Shroff" userId="4fd74daa0ff2d623" providerId="LiveId" clId="{503718EE-4E5A-4E3E-9AEB-5057942440E3}" dt="2021-06-12T04:35:24.853" v="54"/>
          <ac:spMkLst>
            <pc:docMk/>
            <pc:sldMk cId="0" sldId="517"/>
            <ac:spMk id="5" creationId="{5760D724-44DA-45DD-86B6-0A856B98C492}"/>
          </ac:spMkLst>
        </pc:spChg>
        <pc:spChg chg="add del">
          <ac:chgData name="Atul Shroff" userId="4fd74daa0ff2d623" providerId="LiveId" clId="{503718EE-4E5A-4E3E-9AEB-5057942440E3}" dt="2021-06-12T04:30:12.560" v="27"/>
          <ac:spMkLst>
            <pc:docMk/>
            <pc:sldMk cId="0" sldId="517"/>
            <ac:spMk id="6" creationId="{0EA2D6CD-47CA-4642-95A1-AE5C0096F492}"/>
          </ac:spMkLst>
        </pc:spChg>
        <pc:spChg chg="del">
          <ac:chgData name="Atul Shroff" userId="4fd74daa0ff2d623" providerId="LiveId" clId="{503718EE-4E5A-4E3E-9AEB-5057942440E3}" dt="2021-06-12T04:35:24.478" v="53"/>
          <ac:spMkLst>
            <pc:docMk/>
            <pc:sldMk cId="0" sldId="517"/>
            <ac:spMk id="7" creationId="{989DC098-54EF-4295-B642-BA7B99B02B5F}"/>
          </ac:spMkLst>
        </pc:spChg>
        <pc:spChg chg="del">
          <ac:chgData name="Atul Shroff" userId="4fd74daa0ff2d623" providerId="LiveId" clId="{503718EE-4E5A-4E3E-9AEB-5057942440E3}" dt="2021-06-12T04:35:24.478" v="53"/>
          <ac:spMkLst>
            <pc:docMk/>
            <pc:sldMk cId="0" sldId="517"/>
            <ac:spMk id="8" creationId="{2A9A90B7-B0BF-4850-B2A4-728394186B81}"/>
          </ac:spMkLst>
        </pc:spChg>
      </pc:sldChg>
      <pc:sldChg chg="addSp delSp modSp mod">
        <pc:chgData name="Atul Shroff" userId="4fd74daa0ff2d623" providerId="LiveId" clId="{503718EE-4E5A-4E3E-9AEB-5057942440E3}" dt="2021-06-12T04:43:24.688" v="84" actId="14100"/>
        <pc:sldMkLst>
          <pc:docMk/>
          <pc:sldMk cId="0" sldId="518"/>
        </pc:sldMkLst>
        <pc:spChg chg="add mod">
          <ac:chgData name="Atul Shroff" userId="4fd74daa0ff2d623" providerId="LiveId" clId="{503718EE-4E5A-4E3E-9AEB-5057942440E3}" dt="2021-06-12T04:43:19.281" v="82" actId="14100"/>
          <ac:spMkLst>
            <pc:docMk/>
            <pc:sldMk cId="0" sldId="518"/>
            <ac:spMk id="2" creationId="{087BA8F5-6FC1-4181-B575-45C1D5E27EED}"/>
          </ac:spMkLst>
        </pc:spChg>
        <pc:spChg chg="add mod">
          <ac:chgData name="Atul Shroff" userId="4fd74daa0ff2d623" providerId="LiveId" clId="{503718EE-4E5A-4E3E-9AEB-5057942440E3}" dt="2021-06-12T04:43:24.688" v="84" actId="14100"/>
          <ac:spMkLst>
            <pc:docMk/>
            <pc:sldMk cId="0" sldId="518"/>
            <ac:spMk id="6" creationId="{690A304F-9CAB-43FD-9CE5-172A5A542D9E}"/>
          </ac:spMkLst>
        </pc:spChg>
        <pc:spChg chg="add del">
          <ac:chgData name="Atul Shroff" userId="4fd74daa0ff2d623" providerId="LiveId" clId="{503718EE-4E5A-4E3E-9AEB-5057942440E3}" dt="2021-06-12T04:30:12.560" v="27"/>
          <ac:spMkLst>
            <pc:docMk/>
            <pc:sldMk cId="0" sldId="518"/>
            <ac:spMk id="7" creationId="{7D1B6246-FE00-4A77-BF47-DCD409314EEC}"/>
          </ac:spMkLst>
        </pc:spChg>
        <pc:spChg chg="del">
          <ac:chgData name="Atul Shroff" userId="4fd74daa0ff2d623" providerId="LiveId" clId="{503718EE-4E5A-4E3E-9AEB-5057942440E3}" dt="2021-06-12T04:35:24.478" v="53"/>
          <ac:spMkLst>
            <pc:docMk/>
            <pc:sldMk cId="0" sldId="518"/>
            <ac:spMk id="8" creationId="{C4F9296F-2A2F-429C-AC77-AFDB1A151033}"/>
          </ac:spMkLst>
        </pc:spChg>
        <pc:spChg chg="del">
          <ac:chgData name="Atul Shroff" userId="4fd74daa0ff2d623" providerId="LiveId" clId="{503718EE-4E5A-4E3E-9AEB-5057942440E3}" dt="2021-06-12T04:35:24.478" v="53"/>
          <ac:spMkLst>
            <pc:docMk/>
            <pc:sldMk cId="0" sldId="518"/>
            <ac:spMk id="9" creationId="{1A5C7F91-39B8-4094-B699-FCF6AA1B5378}"/>
          </ac:spMkLst>
        </pc:spChg>
      </pc:sldChg>
      <pc:sldChg chg="addSp delSp">
        <pc:chgData name="Atul Shroff" userId="4fd74daa0ff2d623" providerId="LiveId" clId="{503718EE-4E5A-4E3E-9AEB-5057942440E3}" dt="2021-06-12T04:35:25.509" v="55"/>
        <pc:sldMkLst>
          <pc:docMk/>
          <pc:sldMk cId="0" sldId="519"/>
        </pc:sldMkLst>
        <pc:spChg chg="add">
          <ac:chgData name="Atul Shroff" userId="4fd74daa0ff2d623" providerId="LiveId" clId="{503718EE-4E5A-4E3E-9AEB-5057942440E3}" dt="2021-06-12T04:35:25.509" v="55"/>
          <ac:spMkLst>
            <pc:docMk/>
            <pc:sldMk cId="0" sldId="519"/>
            <ac:spMk id="3" creationId="{E4448EED-973B-4C6E-8A89-336CB6E10CDF}"/>
          </ac:spMkLst>
        </pc:spChg>
        <pc:spChg chg="add">
          <ac:chgData name="Atul Shroff" userId="4fd74daa0ff2d623" providerId="LiveId" clId="{503718EE-4E5A-4E3E-9AEB-5057942440E3}" dt="2021-06-12T04:35:24.853" v="54"/>
          <ac:spMkLst>
            <pc:docMk/>
            <pc:sldMk cId="0" sldId="519"/>
            <ac:spMk id="4" creationId="{27A03927-BA86-4AFC-8D03-BFDDC6762B7A}"/>
          </ac:spMkLst>
        </pc:spChg>
        <pc:spChg chg="add del">
          <ac:chgData name="Atul Shroff" userId="4fd74daa0ff2d623" providerId="LiveId" clId="{503718EE-4E5A-4E3E-9AEB-5057942440E3}" dt="2021-06-12T04:30:12.560" v="27"/>
          <ac:spMkLst>
            <pc:docMk/>
            <pc:sldMk cId="0" sldId="519"/>
            <ac:spMk id="5" creationId="{00937A9C-CF6A-4F23-9564-9570429E8667}"/>
          </ac:spMkLst>
        </pc:spChg>
        <pc:spChg chg="del">
          <ac:chgData name="Atul Shroff" userId="4fd74daa0ff2d623" providerId="LiveId" clId="{503718EE-4E5A-4E3E-9AEB-5057942440E3}" dt="2021-06-12T04:35:24.478" v="53"/>
          <ac:spMkLst>
            <pc:docMk/>
            <pc:sldMk cId="0" sldId="519"/>
            <ac:spMk id="6" creationId="{2CFAB48B-F523-427A-9B95-A9F99DB85403}"/>
          </ac:spMkLst>
        </pc:spChg>
        <pc:spChg chg="del">
          <ac:chgData name="Atul Shroff" userId="4fd74daa0ff2d623" providerId="LiveId" clId="{503718EE-4E5A-4E3E-9AEB-5057942440E3}" dt="2021-06-12T04:35:24.478" v="53"/>
          <ac:spMkLst>
            <pc:docMk/>
            <pc:sldMk cId="0" sldId="519"/>
            <ac:spMk id="7" creationId="{2613FC8E-47C3-47AD-B9FB-29207772210B}"/>
          </ac:spMkLst>
        </pc:spChg>
      </pc:sldChg>
      <pc:sldChg chg="addSp delSp modSp mod">
        <pc:chgData name="Atul Shroff" userId="4fd74daa0ff2d623" providerId="LiveId" clId="{503718EE-4E5A-4E3E-9AEB-5057942440E3}" dt="2021-06-12T04:44:08.636" v="93" actId="14100"/>
        <pc:sldMkLst>
          <pc:docMk/>
          <pc:sldMk cId="0" sldId="520"/>
        </pc:sldMkLst>
        <pc:spChg chg="add mod">
          <ac:chgData name="Atul Shroff" userId="4fd74daa0ff2d623" providerId="LiveId" clId="{503718EE-4E5A-4E3E-9AEB-5057942440E3}" dt="2021-06-12T04:43:58.062" v="91" actId="14100"/>
          <ac:spMkLst>
            <pc:docMk/>
            <pc:sldMk cId="0" sldId="520"/>
            <ac:spMk id="2" creationId="{95EBFBF8-EBF7-4D0F-97F0-D004E66687DC}"/>
          </ac:spMkLst>
        </pc:spChg>
        <pc:spChg chg="add mod">
          <ac:chgData name="Atul Shroff" userId="4fd74daa0ff2d623" providerId="LiveId" clId="{503718EE-4E5A-4E3E-9AEB-5057942440E3}" dt="2021-06-12T04:44:08.636" v="93" actId="14100"/>
          <ac:spMkLst>
            <pc:docMk/>
            <pc:sldMk cId="0" sldId="520"/>
            <ac:spMk id="4" creationId="{A20B2892-16B2-4E8B-BA19-0D01452A3DC9}"/>
          </ac:spMkLst>
        </pc:spChg>
        <pc:spChg chg="add del">
          <ac:chgData name="Atul Shroff" userId="4fd74daa0ff2d623" providerId="LiveId" clId="{503718EE-4E5A-4E3E-9AEB-5057942440E3}" dt="2021-06-12T04:30:12.560" v="27"/>
          <ac:spMkLst>
            <pc:docMk/>
            <pc:sldMk cId="0" sldId="520"/>
            <ac:spMk id="7" creationId="{F80893B5-2826-44A4-B5B9-AE9DACFCB6EA}"/>
          </ac:spMkLst>
        </pc:spChg>
        <pc:spChg chg="del">
          <ac:chgData name="Atul Shroff" userId="4fd74daa0ff2d623" providerId="LiveId" clId="{503718EE-4E5A-4E3E-9AEB-5057942440E3}" dt="2021-06-12T04:35:24.478" v="53"/>
          <ac:spMkLst>
            <pc:docMk/>
            <pc:sldMk cId="0" sldId="520"/>
            <ac:spMk id="8" creationId="{A2B6F917-1A0F-4192-8A8F-1F9CAD5BF8CD}"/>
          </ac:spMkLst>
        </pc:spChg>
        <pc:spChg chg="del">
          <ac:chgData name="Atul Shroff" userId="4fd74daa0ff2d623" providerId="LiveId" clId="{503718EE-4E5A-4E3E-9AEB-5057942440E3}" dt="2021-06-12T04:35:24.478" v="53"/>
          <ac:spMkLst>
            <pc:docMk/>
            <pc:sldMk cId="0" sldId="520"/>
            <ac:spMk id="9" creationId="{D3F76253-8B62-41A1-8E37-90F85E0440FF}"/>
          </ac:spMkLst>
        </pc:spChg>
      </pc:sldChg>
      <pc:sldChg chg="addSp delSp modSp mod">
        <pc:chgData name="Atul Shroff" userId="4fd74daa0ff2d623" providerId="LiveId" clId="{503718EE-4E5A-4E3E-9AEB-5057942440E3}" dt="2021-06-12T04:43:46.575" v="88" actId="14100"/>
        <pc:sldMkLst>
          <pc:docMk/>
          <pc:sldMk cId="0" sldId="521"/>
        </pc:sldMkLst>
        <pc:spChg chg="add mod">
          <ac:chgData name="Atul Shroff" userId="4fd74daa0ff2d623" providerId="LiveId" clId="{503718EE-4E5A-4E3E-9AEB-5057942440E3}" dt="2021-06-12T04:43:41.858" v="86" actId="14100"/>
          <ac:spMkLst>
            <pc:docMk/>
            <pc:sldMk cId="0" sldId="521"/>
            <ac:spMk id="2" creationId="{12F1E925-03D0-45D3-A48A-E2718BFE60B2}"/>
          </ac:spMkLst>
        </pc:spChg>
        <pc:spChg chg="add mod">
          <ac:chgData name="Atul Shroff" userId="4fd74daa0ff2d623" providerId="LiveId" clId="{503718EE-4E5A-4E3E-9AEB-5057942440E3}" dt="2021-06-12T04:43:46.575" v="88" actId="14100"/>
          <ac:spMkLst>
            <pc:docMk/>
            <pc:sldMk cId="0" sldId="521"/>
            <ac:spMk id="3" creationId="{EB170ACC-3FFB-4C6B-83FC-E9F443CFDB46}"/>
          </ac:spMkLst>
        </pc:spChg>
        <pc:spChg chg="add del">
          <ac:chgData name="Atul Shroff" userId="4fd74daa0ff2d623" providerId="LiveId" clId="{503718EE-4E5A-4E3E-9AEB-5057942440E3}" dt="2021-06-12T04:30:12.560" v="27"/>
          <ac:spMkLst>
            <pc:docMk/>
            <pc:sldMk cId="0" sldId="521"/>
            <ac:spMk id="4" creationId="{E68B2936-D71E-423A-A32C-BCE1ADAC60A7}"/>
          </ac:spMkLst>
        </pc:spChg>
        <pc:spChg chg="del">
          <ac:chgData name="Atul Shroff" userId="4fd74daa0ff2d623" providerId="LiveId" clId="{503718EE-4E5A-4E3E-9AEB-5057942440E3}" dt="2021-06-12T04:35:24.478" v="53"/>
          <ac:spMkLst>
            <pc:docMk/>
            <pc:sldMk cId="0" sldId="521"/>
            <ac:spMk id="5" creationId="{2599637B-24EC-4EE2-B3D5-9E7A4076EE5D}"/>
          </ac:spMkLst>
        </pc:spChg>
        <pc:spChg chg="del">
          <ac:chgData name="Atul Shroff" userId="4fd74daa0ff2d623" providerId="LiveId" clId="{503718EE-4E5A-4E3E-9AEB-5057942440E3}" dt="2021-06-12T04:35:24.478" v="53"/>
          <ac:spMkLst>
            <pc:docMk/>
            <pc:sldMk cId="0" sldId="521"/>
            <ac:spMk id="6" creationId="{F4E579CF-3180-4266-8540-B891F989A949}"/>
          </ac:spMkLst>
        </pc:spChg>
      </pc:sldChg>
      <pc:sldChg chg="addSp delSp">
        <pc:chgData name="Atul Shroff" userId="4fd74daa0ff2d623" providerId="LiveId" clId="{503718EE-4E5A-4E3E-9AEB-5057942440E3}" dt="2021-06-12T04:35:25.509" v="55"/>
        <pc:sldMkLst>
          <pc:docMk/>
          <pc:sldMk cId="0" sldId="522"/>
        </pc:sldMkLst>
        <pc:spChg chg="add">
          <ac:chgData name="Atul Shroff" userId="4fd74daa0ff2d623" providerId="LiveId" clId="{503718EE-4E5A-4E3E-9AEB-5057942440E3}" dt="2021-06-12T04:35:25.509" v="55"/>
          <ac:spMkLst>
            <pc:docMk/>
            <pc:sldMk cId="0" sldId="522"/>
            <ac:spMk id="2" creationId="{00000000-0000-0000-0000-000000000000}"/>
          </ac:spMkLst>
        </pc:spChg>
        <pc:spChg chg="add">
          <ac:chgData name="Atul Shroff" userId="4fd74daa0ff2d623" providerId="LiveId" clId="{503718EE-4E5A-4E3E-9AEB-5057942440E3}" dt="2021-06-12T04:35:24.853" v="54"/>
          <ac:spMkLst>
            <pc:docMk/>
            <pc:sldMk cId="0" sldId="522"/>
            <ac:spMk id="3" creationId="{A5E8086B-1239-41D3-9421-389E996529B2}"/>
          </ac:spMkLst>
        </pc:spChg>
        <pc:spChg chg="add del">
          <ac:chgData name="Atul Shroff" userId="4fd74daa0ff2d623" providerId="LiveId" clId="{503718EE-4E5A-4E3E-9AEB-5057942440E3}" dt="2021-06-12T04:30:12.560" v="27"/>
          <ac:spMkLst>
            <pc:docMk/>
            <pc:sldMk cId="0" sldId="522"/>
            <ac:spMk id="7" creationId="{B8424630-46B4-4B1A-ACD8-5D19D9033FED}"/>
          </ac:spMkLst>
        </pc:spChg>
        <pc:spChg chg="del">
          <ac:chgData name="Atul Shroff" userId="4fd74daa0ff2d623" providerId="LiveId" clId="{503718EE-4E5A-4E3E-9AEB-5057942440E3}" dt="2021-06-12T04:35:24.478" v="53"/>
          <ac:spMkLst>
            <pc:docMk/>
            <pc:sldMk cId="0" sldId="522"/>
            <ac:spMk id="8" creationId="{292924F0-417A-4A95-871A-1FF58986FAB3}"/>
          </ac:spMkLst>
        </pc:spChg>
        <pc:spChg chg="del">
          <ac:chgData name="Atul Shroff" userId="4fd74daa0ff2d623" providerId="LiveId" clId="{503718EE-4E5A-4E3E-9AEB-5057942440E3}" dt="2021-06-12T04:35:24.478" v="53"/>
          <ac:spMkLst>
            <pc:docMk/>
            <pc:sldMk cId="0" sldId="522"/>
            <ac:spMk id="9" creationId="{76E1482E-A304-41FB-93F3-B6C818EF058E}"/>
          </ac:spMkLst>
        </pc:spChg>
      </pc:sldChg>
      <pc:sldChg chg="addSp delSp modSp mod">
        <pc:chgData name="Atul Shroff" userId="4fd74daa0ff2d623" providerId="LiveId" clId="{503718EE-4E5A-4E3E-9AEB-5057942440E3}" dt="2021-06-12T04:45:10.184" v="96" actId="14100"/>
        <pc:sldMkLst>
          <pc:docMk/>
          <pc:sldMk cId="0" sldId="523"/>
        </pc:sldMkLst>
        <pc:spChg chg="add mod">
          <ac:chgData name="Atul Shroff" userId="4fd74daa0ff2d623" providerId="LiveId" clId="{503718EE-4E5A-4E3E-9AEB-5057942440E3}" dt="2021-06-12T04:45:02.262" v="95" actId="14100"/>
          <ac:spMkLst>
            <pc:docMk/>
            <pc:sldMk cId="0" sldId="523"/>
            <ac:spMk id="4" creationId="{7FD1DE22-E7FD-4B18-A61B-9DE75354D5E9}"/>
          </ac:spMkLst>
        </pc:spChg>
        <pc:spChg chg="add mod">
          <ac:chgData name="Atul Shroff" userId="4fd74daa0ff2d623" providerId="LiveId" clId="{503718EE-4E5A-4E3E-9AEB-5057942440E3}" dt="2021-06-12T04:45:10.184" v="96" actId="14100"/>
          <ac:spMkLst>
            <pc:docMk/>
            <pc:sldMk cId="0" sldId="523"/>
            <ac:spMk id="5" creationId="{0F1A7055-F897-4AB9-BE92-15B9159343FA}"/>
          </ac:spMkLst>
        </pc:spChg>
        <pc:spChg chg="add del">
          <ac:chgData name="Atul Shroff" userId="4fd74daa0ff2d623" providerId="LiveId" clId="{503718EE-4E5A-4E3E-9AEB-5057942440E3}" dt="2021-06-12T04:30:12.560" v="27"/>
          <ac:spMkLst>
            <pc:docMk/>
            <pc:sldMk cId="0" sldId="523"/>
            <ac:spMk id="6" creationId="{C010E7DC-DF2B-45BE-BFE5-D04485B25E08}"/>
          </ac:spMkLst>
        </pc:spChg>
        <pc:spChg chg="del">
          <ac:chgData name="Atul Shroff" userId="4fd74daa0ff2d623" providerId="LiveId" clId="{503718EE-4E5A-4E3E-9AEB-5057942440E3}" dt="2021-06-12T04:35:24.478" v="53"/>
          <ac:spMkLst>
            <pc:docMk/>
            <pc:sldMk cId="0" sldId="523"/>
            <ac:spMk id="8" creationId="{8BA18F03-6D2C-4DF1-9590-9C3AF26A77AB}"/>
          </ac:spMkLst>
        </pc:spChg>
        <pc:spChg chg="del">
          <ac:chgData name="Atul Shroff" userId="4fd74daa0ff2d623" providerId="LiveId" clId="{503718EE-4E5A-4E3E-9AEB-5057942440E3}" dt="2021-06-12T04:35:24.478" v="53"/>
          <ac:spMkLst>
            <pc:docMk/>
            <pc:sldMk cId="0" sldId="523"/>
            <ac:spMk id="9" creationId="{1F0B98CA-CC75-4B41-91A7-97F690A28F7F}"/>
          </ac:spMkLst>
        </pc:spChg>
      </pc:sldChg>
      <pc:sldChg chg="addSp delSp">
        <pc:chgData name="Atul Shroff" userId="4fd74daa0ff2d623" providerId="LiveId" clId="{503718EE-4E5A-4E3E-9AEB-5057942440E3}" dt="2021-06-12T04:35:25.509" v="55"/>
        <pc:sldMkLst>
          <pc:docMk/>
          <pc:sldMk cId="0" sldId="524"/>
        </pc:sldMkLst>
        <pc:spChg chg="add">
          <ac:chgData name="Atul Shroff" userId="4fd74daa0ff2d623" providerId="LiveId" clId="{503718EE-4E5A-4E3E-9AEB-5057942440E3}" dt="2021-06-12T04:35:25.509" v="55"/>
          <ac:spMkLst>
            <pc:docMk/>
            <pc:sldMk cId="0" sldId="524"/>
            <ac:spMk id="2" creationId="{176790BE-CEB0-4DB7-BDB8-241CB58CDACB}"/>
          </ac:spMkLst>
        </pc:spChg>
        <pc:spChg chg="add">
          <ac:chgData name="Atul Shroff" userId="4fd74daa0ff2d623" providerId="LiveId" clId="{503718EE-4E5A-4E3E-9AEB-5057942440E3}" dt="2021-06-12T04:35:24.853" v="54"/>
          <ac:spMkLst>
            <pc:docMk/>
            <pc:sldMk cId="0" sldId="524"/>
            <ac:spMk id="3" creationId="{5E2D7C83-36E6-405B-B282-128486A329A3}"/>
          </ac:spMkLst>
        </pc:spChg>
        <pc:spChg chg="add del">
          <ac:chgData name="Atul Shroff" userId="4fd74daa0ff2d623" providerId="LiveId" clId="{503718EE-4E5A-4E3E-9AEB-5057942440E3}" dt="2021-06-12T04:30:12.560" v="27"/>
          <ac:spMkLst>
            <pc:docMk/>
            <pc:sldMk cId="0" sldId="524"/>
            <ac:spMk id="4" creationId="{6FC13681-57E4-46DD-84D4-793F4DB0CAC3}"/>
          </ac:spMkLst>
        </pc:spChg>
        <pc:spChg chg="del">
          <ac:chgData name="Atul Shroff" userId="4fd74daa0ff2d623" providerId="LiveId" clId="{503718EE-4E5A-4E3E-9AEB-5057942440E3}" dt="2021-06-12T04:35:24.478" v="53"/>
          <ac:spMkLst>
            <pc:docMk/>
            <pc:sldMk cId="0" sldId="524"/>
            <ac:spMk id="6" creationId="{F7A60E12-07B1-4704-8B0F-DE5A62FF2E9C}"/>
          </ac:spMkLst>
        </pc:spChg>
        <pc:spChg chg="del">
          <ac:chgData name="Atul Shroff" userId="4fd74daa0ff2d623" providerId="LiveId" clId="{503718EE-4E5A-4E3E-9AEB-5057942440E3}" dt="2021-06-12T04:35:24.478" v="53"/>
          <ac:spMkLst>
            <pc:docMk/>
            <pc:sldMk cId="0" sldId="524"/>
            <ac:spMk id="7" creationId="{3DBED153-AB9B-4247-AB8E-5D37532E98F8}"/>
          </ac:spMkLst>
        </pc:spChg>
      </pc:sldChg>
      <pc:sldChg chg="addSp delSp">
        <pc:chgData name="Atul Shroff" userId="4fd74daa0ff2d623" providerId="LiveId" clId="{503718EE-4E5A-4E3E-9AEB-5057942440E3}" dt="2021-06-12T04:35:25.509" v="55"/>
        <pc:sldMkLst>
          <pc:docMk/>
          <pc:sldMk cId="0" sldId="525"/>
        </pc:sldMkLst>
        <pc:spChg chg="add">
          <ac:chgData name="Atul Shroff" userId="4fd74daa0ff2d623" providerId="LiveId" clId="{503718EE-4E5A-4E3E-9AEB-5057942440E3}" dt="2021-06-12T04:35:25.509" v="55"/>
          <ac:spMkLst>
            <pc:docMk/>
            <pc:sldMk cId="0" sldId="525"/>
            <ac:spMk id="2" creationId="{F35DE094-FC75-4A99-BDE9-89E0CF3F25AA}"/>
          </ac:spMkLst>
        </pc:spChg>
        <pc:spChg chg="add">
          <ac:chgData name="Atul Shroff" userId="4fd74daa0ff2d623" providerId="LiveId" clId="{503718EE-4E5A-4E3E-9AEB-5057942440E3}" dt="2021-06-12T04:35:24.853" v="54"/>
          <ac:spMkLst>
            <pc:docMk/>
            <pc:sldMk cId="0" sldId="525"/>
            <ac:spMk id="3" creationId="{6228E930-74F2-4298-9872-38F3EAD0252F}"/>
          </ac:spMkLst>
        </pc:spChg>
        <pc:spChg chg="add del">
          <ac:chgData name="Atul Shroff" userId="4fd74daa0ff2d623" providerId="LiveId" clId="{503718EE-4E5A-4E3E-9AEB-5057942440E3}" dt="2021-06-12T04:30:12.560" v="27"/>
          <ac:spMkLst>
            <pc:docMk/>
            <pc:sldMk cId="0" sldId="525"/>
            <ac:spMk id="4" creationId="{677570EE-5E86-463D-97E9-965C37882903}"/>
          </ac:spMkLst>
        </pc:spChg>
        <pc:spChg chg="del">
          <ac:chgData name="Atul Shroff" userId="4fd74daa0ff2d623" providerId="LiveId" clId="{503718EE-4E5A-4E3E-9AEB-5057942440E3}" dt="2021-06-12T04:35:24.478" v="53"/>
          <ac:spMkLst>
            <pc:docMk/>
            <pc:sldMk cId="0" sldId="525"/>
            <ac:spMk id="5" creationId="{F87F6F9F-92FB-4F0C-90C5-CAAD241D863F}"/>
          </ac:spMkLst>
        </pc:spChg>
        <pc:spChg chg="del">
          <ac:chgData name="Atul Shroff" userId="4fd74daa0ff2d623" providerId="LiveId" clId="{503718EE-4E5A-4E3E-9AEB-5057942440E3}" dt="2021-06-12T04:35:24.478" v="53"/>
          <ac:spMkLst>
            <pc:docMk/>
            <pc:sldMk cId="0" sldId="525"/>
            <ac:spMk id="6" creationId="{91C6B5FF-0DF0-4503-8E4F-BF4425E0782B}"/>
          </ac:spMkLst>
        </pc:spChg>
      </pc:sldChg>
      <pc:sldChg chg="addSp delSp">
        <pc:chgData name="Atul Shroff" userId="4fd74daa0ff2d623" providerId="LiveId" clId="{503718EE-4E5A-4E3E-9AEB-5057942440E3}" dt="2021-06-12T04:35:25.509" v="55"/>
        <pc:sldMkLst>
          <pc:docMk/>
          <pc:sldMk cId="0" sldId="526"/>
        </pc:sldMkLst>
        <pc:spChg chg="add">
          <ac:chgData name="Atul Shroff" userId="4fd74daa0ff2d623" providerId="LiveId" clId="{503718EE-4E5A-4E3E-9AEB-5057942440E3}" dt="2021-06-12T04:35:25.509" v="55"/>
          <ac:spMkLst>
            <pc:docMk/>
            <pc:sldMk cId="0" sldId="526"/>
            <ac:spMk id="2" creationId="{2DF65CDE-6DFB-4749-A2DD-32D98CCD659C}"/>
          </ac:spMkLst>
        </pc:spChg>
        <pc:spChg chg="add">
          <ac:chgData name="Atul Shroff" userId="4fd74daa0ff2d623" providerId="LiveId" clId="{503718EE-4E5A-4E3E-9AEB-5057942440E3}" dt="2021-06-12T04:35:24.853" v="54"/>
          <ac:spMkLst>
            <pc:docMk/>
            <pc:sldMk cId="0" sldId="526"/>
            <ac:spMk id="4" creationId="{77C967EC-792F-47DC-99C8-E2AC0E56DE62}"/>
          </ac:spMkLst>
        </pc:spChg>
        <pc:spChg chg="add del">
          <ac:chgData name="Atul Shroff" userId="4fd74daa0ff2d623" providerId="LiveId" clId="{503718EE-4E5A-4E3E-9AEB-5057942440E3}" dt="2021-06-12T04:30:12.560" v="27"/>
          <ac:spMkLst>
            <pc:docMk/>
            <pc:sldMk cId="0" sldId="526"/>
            <ac:spMk id="6" creationId="{2AEA86DA-2B02-49BF-84CF-4887541F5E8D}"/>
          </ac:spMkLst>
        </pc:spChg>
        <pc:spChg chg="del">
          <ac:chgData name="Atul Shroff" userId="4fd74daa0ff2d623" providerId="LiveId" clId="{503718EE-4E5A-4E3E-9AEB-5057942440E3}" dt="2021-06-12T04:35:24.478" v="53"/>
          <ac:spMkLst>
            <pc:docMk/>
            <pc:sldMk cId="0" sldId="526"/>
            <ac:spMk id="7" creationId="{F876710D-3FFA-4F14-A832-DDE8CEB1ADAB}"/>
          </ac:spMkLst>
        </pc:spChg>
        <pc:spChg chg="del">
          <ac:chgData name="Atul Shroff" userId="4fd74daa0ff2d623" providerId="LiveId" clId="{503718EE-4E5A-4E3E-9AEB-5057942440E3}" dt="2021-06-12T04:35:24.478" v="53"/>
          <ac:spMkLst>
            <pc:docMk/>
            <pc:sldMk cId="0" sldId="526"/>
            <ac:spMk id="8" creationId="{5AEDB3B7-B092-40A8-829A-486C5D9A19C8}"/>
          </ac:spMkLst>
        </pc:spChg>
      </pc:sldChg>
      <pc:sldChg chg="addSp delSp">
        <pc:chgData name="Atul Shroff" userId="4fd74daa0ff2d623" providerId="LiveId" clId="{503718EE-4E5A-4E3E-9AEB-5057942440E3}" dt="2021-06-12T04:35:25.509" v="55"/>
        <pc:sldMkLst>
          <pc:docMk/>
          <pc:sldMk cId="0" sldId="527"/>
        </pc:sldMkLst>
        <pc:spChg chg="add">
          <ac:chgData name="Atul Shroff" userId="4fd74daa0ff2d623" providerId="LiveId" clId="{503718EE-4E5A-4E3E-9AEB-5057942440E3}" dt="2021-06-12T04:35:24.853" v="54"/>
          <ac:spMkLst>
            <pc:docMk/>
            <pc:sldMk cId="0" sldId="527"/>
            <ac:spMk id="2" creationId="{8CC6B694-5826-4D11-8F5C-5B837D220350}"/>
          </ac:spMkLst>
        </pc:spChg>
        <pc:spChg chg="add del">
          <ac:chgData name="Atul Shroff" userId="4fd74daa0ff2d623" providerId="LiveId" clId="{503718EE-4E5A-4E3E-9AEB-5057942440E3}" dt="2021-06-12T04:30:12.560" v="27"/>
          <ac:spMkLst>
            <pc:docMk/>
            <pc:sldMk cId="0" sldId="527"/>
            <ac:spMk id="3" creationId="{24940996-221B-484F-8BA8-690B3818C547}"/>
          </ac:spMkLst>
        </pc:spChg>
        <pc:spChg chg="add">
          <ac:chgData name="Atul Shroff" userId="4fd74daa0ff2d623" providerId="LiveId" clId="{503718EE-4E5A-4E3E-9AEB-5057942440E3}" dt="2021-06-12T04:35:25.509" v="55"/>
          <ac:spMkLst>
            <pc:docMk/>
            <pc:sldMk cId="0" sldId="527"/>
            <ac:spMk id="4" creationId="{00000000-0000-0000-0000-000000000000}"/>
          </ac:spMkLst>
        </pc:spChg>
        <pc:spChg chg="del">
          <ac:chgData name="Atul Shroff" userId="4fd74daa0ff2d623" providerId="LiveId" clId="{503718EE-4E5A-4E3E-9AEB-5057942440E3}" dt="2021-06-12T04:35:24.478" v="53"/>
          <ac:spMkLst>
            <pc:docMk/>
            <pc:sldMk cId="0" sldId="527"/>
            <ac:spMk id="5" creationId="{2A1DE381-0769-4278-A9A3-224D77ED3AF0}"/>
          </ac:spMkLst>
        </pc:spChg>
        <pc:spChg chg="del">
          <ac:chgData name="Atul Shroff" userId="4fd74daa0ff2d623" providerId="LiveId" clId="{503718EE-4E5A-4E3E-9AEB-5057942440E3}" dt="2021-06-12T04:35:24.478" v="53"/>
          <ac:spMkLst>
            <pc:docMk/>
            <pc:sldMk cId="0" sldId="527"/>
            <ac:spMk id="9" creationId="{5FAB9C77-C3DD-4710-86C4-6E328C406FEF}"/>
          </ac:spMkLst>
        </pc:spChg>
      </pc:sldChg>
      <pc:sldChg chg="addSp delSp modSp mod">
        <pc:chgData name="Atul Shroff" userId="4fd74daa0ff2d623" providerId="LiveId" clId="{503718EE-4E5A-4E3E-9AEB-5057942440E3}" dt="2021-06-12T04:42:20.188" v="79" actId="20577"/>
        <pc:sldMkLst>
          <pc:docMk/>
          <pc:sldMk cId="2522414582" sldId="528"/>
        </pc:sldMkLst>
        <pc:spChg chg="add">
          <ac:chgData name="Atul Shroff" userId="4fd74daa0ff2d623" providerId="LiveId" clId="{503718EE-4E5A-4E3E-9AEB-5057942440E3}" dt="2021-06-12T04:35:25.509" v="55"/>
          <ac:spMkLst>
            <pc:docMk/>
            <pc:sldMk cId="2522414582" sldId="528"/>
            <ac:spMk id="2" creationId="{E1D60B39-558B-46BC-9B19-87DDC2B841B7}"/>
          </ac:spMkLst>
        </pc:spChg>
        <pc:spChg chg="add">
          <ac:chgData name="Atul Shroff" userId="4fd74daa0ff2d623" providerId="LiveId" clId="{503718EE-4E5A-4E3E-9AEB-5057942440E3}" dt="2021-06-12T04:35:24.853" v="54"/>
          <ac:spMkLst>
            <pc:docMk/>
            <pc:sldMk cId="2522414582" sldId="528"/>
            <ac:spMk id="3" creationId="{59534BD5-179C-41E0-BCCC-943A01DAA010}"/>
          </ac:spMkLst>
        </pc:spChg>
        <pc:spChg chg="add del mod">
          <ac:chgData name="Atul Shroff" userId="4fd74daa0ff2d623" providerId="LiveId" clId="{503718EE-4E5A-4E3E-9AEB-5057942440E3}" dt="2021-06-12T04:30:12.560" v="27"/>
          <ac:spMkLst>
            <pc:docMk/>
            <pc:sldMk cId="2522414582" sldId="528"/>
            <ac:spMk id="4" creationId="{6E574B52-1A12-4CC0-8BFD-69D11AE9D79F}"/>
          </ac:spMkLst>
        </pc:spChg>
        <pc:spChg chg="del mod">
          <ac:chgData name="Atul Shroff" userId="4fd74daa0ff2d623" providerId="LiveId" clId="{503718EE-4E5A-4E3E-9AEB-5057942440E3}" dt="2021-06-12T04:35:24.478" v="53"/>
          <ac:spMkLst>
            <pc:docMk/>
            <pc:sldMk cId="2522414582" sldId="528"/>
            <ac:spMk id="6" creationId="{80E06FF5-7CEB-4E2E-8582-876E86595BA8}"/>
          </ac:spMkLst>
        </pc:spChg>
        <pc:spChg chg="del mod">
          <ac:chgData name="Atul Shroff" userId="4fd74daa0ff2d623" providerId="LiveId" clId="{503718EE-4E5A-4E3E-9AEB-5057942440E3}" dt="2021-06-12T04:35:24.478" v="53"/>
          <ac:spMkLst>
            <pc:docMk/>
            <pc:sldMk cId="2522414582" sldId="528"/>
            <ac:spMk id="7" creationId="{5C851F59-9508-4741-9C60-855EB719E656}"/>
          </ac:spMkLst>
        </pc:spChg>
        <pc:spChg chg="mod">
          <ac:chgData name="Atul Shroff" userId="4fd74daa0ff2d623" providerId="LiveId" clId="{503718EE-4E5A-4E3E-9AEB-5057942440E3}" dt="2021-06-12T04:42:20.188" v="79" actId="20577"/>
          <ac:spMkLst>
            <pc:docMk/>
            <pc:sldMk cId="2522414582" sldId="528"/>
            <ac:spMk id="8" creationId="{D5266BDD-9F2A-4600-AB5A-23D5FB582EC1}"/>
          </ac:spMkLst>
        </pc:spChg>
      </pc:sldChg>
      <pc:sldChg chg="addSp delSp modSp mod">
        <pc:chgData name="Atul Shroff" userId="4fd74daa0ff2d623" providerId="LiveId" clId="{503718EE-4E5A-4E3E-9AEB-5057942440E3}" dt="2021-06-12T04:40:01.034" v="67" actId="14100"/>
        <pc:sldMkLst>
          <pc:docMk/>
          <pc:sldMk cId="1752614122" sldId="529"/>
        </pc:sldMkLst>
        <pc:spChg chg="add mod">
          <ac:chgData name="Atul Shroff" userId="4fd74daa0ff2d623" providerId="LiveId" clId="{503718EE-4E5A-4E3E-9AEB-5057942440E3}" dt="2021-06-12T04:39:44.516" v="66" actId="255"/>
          <ac:spMkLst>
            <pc:docMk/>
            <pc:sldMk cId="1752614122" sldId="529"/>
            <ac:spMk id="2" creationId="{84A60686-8C28-4C20-AB5B-3865025C5DEB}"/>
          </ac:spMkLst>
        </pc:spChg>
        <pc:spChg chg="add mod">
          <ac:chgData name="Atul Shroff" userId="4fd74daa0ff2d623" providerId="LiveId" clId="{503718EE-4E5A-4E3E-9AEB-5057942440E3}" dt="2021-06-12T04:40:01.034" v="67" actId="14100"/>
          <ac:spMkLst>
            <pc:docMk/>
            <pc:sldMk cId="1752614122" sldId="529"/>
            <ac:spMk id="3" creationId="{BECD8E5E-57DA-4BB9-B4D8-3DDCEE3167F3}"/>
          </ac:spMkLst>
        </pc:spChg>
        <pc:spChg chg="add del">
          <ac:chgData name="Atul Shroff" userId="4fd74daa0ff2d623" providerId="LiveId" clId="{503718EE-4E5A-4E3E-9AEB-5057942440E3}" dt="2021-06-12T04:30:12.560" v="27"/>
          <ac:spMkLst>
            <pc:docMk/>
            <pc:sldMk cId="1752614122" sldId="529"/>
            <ac:spMk id="4" creationId="{8494D3D9-C982-45B3-A898-2E4322562036}"/>
          </ac:spMkLst>
        </pc:spChg>
        <pc:spChg chg="del mod">
          <ac:chgData name="Atul Shroff" userId="4fd74daa0ff2d623" providerId="LiveId" clId="{503718EE-4E5A-4E3E-9AEB-5057942440E3}" dt="2021-06-12T04:35:24.478" v="53"/>
          <ac:spMkLst>
            <pc:docMk/>
            <pc:sldMk cId="1752614122" sldId="529"/>
            <ac:spMk id="7" creationId="{24661D35-CCCF-4B13-9F9B-C767A68E3103}"/>
          </ac:spMkLst>
        </pc:spChg>
        <pc:spChg chg="del">
          <ac:chgData name="Atul Shroff" userId="4fd74daa0ff2d623" providerId="LiveId" clId="{503718EE-4E5A-4E3E-9AEB-5057942440E3}" dt="2021-06-12T04:35:24.478" v="53"/>
          <ac:spMkLst>
            <pc:docMk/>
            <pc:sldMk cId="1752614122" sldId="529"/>
            <ac:spMk id="8" creationId="{B8209CCC-86A5-4571-8619-49EB557E7EAC}"/>
          </ac:spMkLst>
        </pc:spChg>
      </pc:sldChg>
      <pc:sldChg chg="addSp delSp modSp">
        <pc:chgData name="Atul Shroff" userId="4fd74daa0ff2d623" providerId="LiveId" clId="{503718EE-4E5A-4E3E-9AEB-5057942440E3}" dt="2021-06-12T04:42:37.177" v="80"/>
        <pc:sldMkLst>
          <pc:docMk/>
          <pc:sldMk cId="1045650623" sldId="532"/>
        </pc:sldMkLst>
        <pc:spChg chg="add">
          <ac:chgData name="Atul Shroff" userId="4fd74daa0ff2d623" providerId="LiveId" clId="{503718EE-4E5A-4E3E-9AEB-5057942440E3}" dt="2021-06-12T04:35:25.509" v="55"/>
          <ac:spMkLst>
            <pc:docMk/>
            <pc:sldMk cId="1045650623" sldId="532"/>
            <ac:spMk id="2" creationId="{07697DBA-A3B8-47DE-A77B-3C375CDE62E6}"/>
          </ac:spMkLst>
        </pc:spChg>
        <pc:spChg chg="add">
          <ac:chgData name="Atul Shroff" userId="4fd74daa0ff2d623" providerId="LiveId" clId="{503718EE-4E5A-4E3E-9AEB-5057942440E3}" dt="2021-06-12T04:35:24.853" v="54"/>
          <ac:spMkLst>
            <pc:docMk/>
            <pc:sldMk cId="1045650623" sldId="532"/>
            <ac:spMk id="3" creationId="{04D63A54-9F5D-4AB6-8EA3-4D116F3F51C4}"/>
          </ac:spMkLst>
        </pc:spChg>
        <pc:spChg chg="add del">
          <ac:chgData name="Atul Shroff" userId="4fd74daa0ff2d623" providerId="LiveId" clId="{503718EE-4E5A-4E3E-9AEB-5057942440E3}" dt="2021-06-12T04:30:12.560" v="27"/>
          <ac:spMkLst>
            <pc:docMk/>
            <pc:sldMk cId="1045650623" sldId="532"/>
            <ac:spMk id="5" creationId="{E2503742-CE32-40A5-9561-8418101A8FC7}"/>
          </ac:spMkLst>
        </pc:spChg>
        <pc:spChg chg="del">
          <ac:chgData name="Atul Shroff" userId="4fd74daa0ff2d623" providerId="LiveId" clId="{503718EE-4E5A-4E3E-9AEB-5057942440E3}" dt="2021-06-12T04:35:24.478" v="53"/>
          <ac:spMkLst>
            <pc:docMk/>
            <pc:sldMk cId="1045650623" sldId="532"/>
            <ac:spMk id="6" creationId="{5A281531-07BB-414C-BFD2-159EC4A4C96D}"/>
          </ac:spMkLst>
        </pc:spChg>
        <pc:spChg chg="del">
          <ac:chgData name="Atul Shroff" userId="4fd74daa0ff2d623" providerId="LiveId" clId="{503718EE-4E5A-4E3E-9AEB-5057942440E3}" dt="2021-06-12T04:35:24.478" v="53"/>
          <ac:spMkLst>
            <pc:docMk/>
            <pc:sldMk cId="1045650623" sldId="532"/>
            <ac:spMk id="7" creationId="{26C0AF65-5233-46B3-9B48-F31394677B4E}"/>
          </ac:spMkLst>
        </pc:spChg>
        <pc:graphicFrameChg chg="mod">
          <ac:chgData name="Atul Shroff" userId="4fd74daa0ff2d623" providerId="LiveId" clId="{503718EE-4E5A-4E3E-9AEB-5057942440E3}" dt="2021-06-12T04:42:37.177" v="80"/>
          <ac:graphicFrameMkLst>
            <pc:docMk/>
            <pc:sldMk cId="1045650623" sldId="532"/>
            <ac:graphicFrameMk id="4" creationId="{3DECD84F-CCDE-4A2C-8140-39B90A4DB940}"/>
          </ac:graphicFrameMkLst>
        </pc:graphicFrameChg>
      </pc:sldChg>
      <pc:sldChg chg="addSp modSp mod">
        <pc:chgData name="Atul Shroff" userId="4fd74daa0ff2d623" providerId="LiveId" clId="{503718EE-4E5A-4E3E-9AEB-5057942440E3}" dt="2021-06-12T04:47:10.760" v="108" actId="1076"/>
        <pc:sldMkLst>
          <pc:docMk/>
          <pc:sldMk cId="1586890781" sldId="533"/>
        </pc:sldMkLst>
        <pc:spChg chg="add">
          <ac:chgData name="Atul Shroff" userId="4fd74daa0ff2d623" providerId="LiveId" clId="{503718EE-4E5A-4E3E-9AEB-5057942440E3}" dt="2021-06-12T04:35:25.509" v="55"/>
          <ac:spMkLst>
            <pc:docMk/>
            <pc:sldMk cId="1586890781" sldId="533"/>
            <ac:spMk id="2" creationId="{44BA0C30-8A98-456F-A891-104C0874BD27}"/>
          </ac:spMkLst>
        </pc:spChg>
        <pc:spChg chg="add">
          <ac:chgData name="Atul Shroff" userId="4fd74daa0ff2d623" providerId="LiveId" clId="{503718EE-4E5A-4E3E-9AEB-5057942440E3}" dt="2021-06-12T04:35:25.509" v="55"/>
          <ac:spMkLst>
            <pc:docMk/>
            <pc:sldMk cId="1586890781" sldId="533"/>
            <ac:spMk id="3" creationId="{311DF06B-BBFD-4BCB-9C7E-906A8ACAC095}"/>
          </ac:spMkLst>
        </pc:spChg>
        <pc:spChg chg="add mod">
          <ac:chgData name="Atul Shroff" userId="4fd74daa0ff2d623" providerId="LiveId" clId="{503718EE-4E5A-4E3E-9AEB-5057942440E3}" dt="2021-06-12T04:47:10.760" v="108" actId="1076"/>
          <ac:spMkLst>
            <pc:docMk/>
            <pc:sldMk cId="1586890781" sldId="533"/>
            <ac:spMk id="6" creationId="{1CD4A7CB-8C35-4849-9C6F-909E6CA09DB7}"/>
          </ac:spMkLst>
        </pc:spChg>
      </pc:sldChg>
      <pc:sldChg chg="addSp delSp">
        <pc:chgData name="Atul Shroff" userId="4fd74daa0ff2d623" providerId="LiveId" clId="{503718EE-4E5A-4E3E-9AEB-5057942440E3}" dt="2021-06-12T04:35:25.509" v="55"/>
        <pc:sldMkLst>
          <pc:docMk/>
          <pc:sldMk cId="288679405" sldId="534"/>
        </pc:sldMkLst>
        <pc:spChg chg="add">
          <ac:chgData name="Atul Shroff" userId="4fd74daa0ff2d623" providerId="LiveId" clId="{503718EE-4E5A-4E3E-9AEB-5057942440E3}" dt="2021-06-12T04:35:25.509" v="55"/>
          <ac:spMkLst>
            <pc:docMk/>
            <pc:sldMk cId="288679405" sldId="534"/>
            <ac:spMk id="4" creationId="{B9A49FCE-CF05-474F-89BD-A36C5E69495E}"/>
          </ac:spMkLst>
        </pc:spChg>
        <pc:spChg chg="add">
          <ac:chgData name="Atul Shroff" userId="4fd74daa0ff2d623" providerId="LiveId" clId="{503718EE-4E5A-4E3E-9AEB-5057942440E3}" dt="2021-06-12T04:35:24.853" v="54"/>
          <ac:spMkLst>
            <pc:docMk/>
            <pc:sldMk cId="288679405" sldId="534"/>
            <ac:spMk id="5" creationId="{D5C64417-F233-466A-BDD9-6A826A9C65F5}"/>
          </ac:spMkLst>
        </pc:spChg>
        <pc:spChg chg="add del">
          <ac:chgData name="Atul Shroff" userId="4fd74daa0ff2d623" providerId="LiveId" clId="{503718EE-4E5A-4E3E-9AEB-5057942440E3}" dt="2021-06-12T04:30:12.560" v="27"/>
          <ac:spMkLst>
            <pc:docMk/>
            <pc:sldMk cId="288679405" sldId="534"/>
            <ac:spMk id="6" creationId="{9BC3BAAB-A05F-430F-BF4B-B5ABD030A5AF}"/>
          </ac:spMkLst>
        </pc:spChg>
        <pc:spChg chg="del">
          <ac:chgData name="Atul Shroff" userId="4fd74daa0ff2d623" providerId="LiveId" clId="{503718EE-4E5A-4E3E-9AEB-5057942440E3}" dt="2021-06-12T04:35:24.478" v="53"/>
          <ac:spMkLst>
            <pc:docMk/>
            <pc:sldMk cId="288679405" sldId="534"/>
            <ac:spMk id="7" creationId="{2C7238BD-2997-457E-8D86-82CDD8FBD169}"/>
          </ac:spMkLst>
        </pc:spChg>
        <pc:spChg chg="del">
          <ac:chgData name="Atul Shroff" userId="4fd74daa0ff2d623" providerId="LiveId" clId="{503718EE-4E5A-4E3E-9AEB-5057942440E3}" dt="2021-06-12T04:35:24.478" v="53"/>
          <ac:spMkLst>
            <pc:docMk/>
            <pc:sldMk cId="288679405" sldId="534"/>
            <ac:spMk id="8" creationId="{B130ED40-DC4A-4342-AE39-24AC21FD8080}"/>
          </ac:spMkLst>
        </pc:spChg>
      </pc:sldChg>
      <pc:sldChg chg="addSp delSp modSp mod">
        <pc:chgData name="Atul Shroff" userId="4fd74daa0ff2d623" providerId="LiveId" clId="{503718EE-4E5A-4E3E-9AEB-5057942440E3}" dt="2021-06-12T04:40:34.730" v="73" actId="255"/>
        <pc:sldMkLst>
          <pc:docMk/>
          <pc:sldMk cId="1448359784" sldId="535"/>
        </pc:sldMkLst>
        <pc:spChg chg="add mod">
          <ac:chgData name="Atul Shroff" userId="4fd74daa0ff2d623" providerId="LiveId" clId="{503718EE-4E5A-4E3E-9AEB-5057942440E3}" dt="2021-06-12T04:40:34.730" v="73" actId="255"/>
          <ac:spMkLst>
            <pc:docMk/>
            <pc:sldMk cId="1448359784" sldId="535"/>
            <ac:spMk id="2" creationId="{9A8854E3-9EAD-4C55-8C75-65E896540640}"/>
          </ac:spMkLst>
        </pc:spChg>
        <pc:spChg chg="add mod">
          <ac:chgData name="Atul Shroff" userId="4fd74daa0ff2d623" providerId="LiveId" clId="{503718EE-4E5A-4E3E-9AEB-5057942440E3}" dt="2021-06-12T04:40:29.386" v="72" actId="255"/>
          <ac:spMkLst>
            <pc:docMk/>
            <pc:sldMk cId="1448359784" sldId="535"/>
            <ac:spMk id="3" creationId="{19164C70-5670-4D74-B20D-C5DA6F37A768}"/>
          </ac:spMkLst>
        </pc:spChg>
        <pc:spChg chg="add del">
          <ac:chgData name="Atul Shroff" userId="4fd74daa0ff2d623" providerId="LiveId" clId="{503718EE-4E5A-4E3E-9AEB-5057942440E3}" dt="2021-06-12T04:30:12.560" v="27"/>
          <ac:spMkLst>
            <pc:docMk/>
            <pc:sldMk cId="1448359784" sldId="535"/>
            <ac:spMk id="5" creationId="{5A07722B-B628-461A-85C2-ED4062A3BCDA}"/>
          </ac:spMkLst>
        </pc:spChg>
        <pc:spChg chg="del">
          <ac:chgData name="Atul Shroff" userId="4fd74daa0ff2d623" providerId="LiveId" clId="{503718EE-4E5A-4E3E-9AEB-5057942440E3}" dt="2021-06-12T04:35:24.478" v="53"/>
          <ac:spMkLst>
            <pc:docMk/>
            <pc:sldMk cId="1448359784" sldId="535"/>
            <ac:spMk id="6" creationId="{2E6659E2-3D32-4849-A165-820C3B96EFDC}"/>
          </ac:spMkLst>
        </pc:spChg>
        <pc:spChg chg="del">
          <ac:chgData name="Atul Shroff" userId="4fd74daa0ff2d623" providerId="LiveId" clId="{503718EE-4E5A-4E3E-9AEB-5057942440E3}" dt="2021-06-12T04:35:24.478" v="53"/>
          <ac:spMkLst>
            <pc:docMk/>
            <pc:sldMk cId="1448359784" sldId="535"/>
            <ac:spMk id="7" creationId="{08CE55D4-0751-48FD-A5C2-72CBC15354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1440" tIns="45720" rIns="91440" bIns="45720" rtlCol="0"/>
          <a:lstStyle>
            <a:lvl1pPr algn="r">
              <a:defRPr sz="1200"/>
            </a:lvl1pPr>
          </a:lstStyle>
          <a:p>
            <a:fld id="{57B012A4-00E8-4340-A815-9F09548ADB14}" type="datetime1">
              <a:rPr lang="en-US" smtClean="0"/>
              <a:pPr/>
              <a:t>30/09/2022</a:t>
            </a:fld>
            <a:endParaRPr lang="en-US"/>
          </a:p>
        </p:txBody>
      </p:sp>
      <p:sp>
        <p:nvSpPr>
          <p:cNvPr id="4" name="Footer Placeholder 3"/>
          <p:cNvSpPr>
            <a:spLocks noGrp="1"/>
          </p:cNvSpPr>
          <p:nvPr>
            <p:ph type="ftr" sz="quarter" idx="2"/>
          </p:nvPr>
        </p:nvSpPr>
        <p:spPr>
          <a:xfrm>
            <a:off x="0" y="8842030"/>
            <a:ext cx="3013763" cy="4654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1440" tIns="45720" rIns="91440" bIns="45720" rtlCol="0" anchor="b"/>
          <a:lstStyle>
            <a:lvl1pPr algn="r">
              <a:defRPr sz="1200"/>
            </a:lvl1pPr>
          </a:lstStyle>
          <a:p>
            <a:fld id="{FD0DCE85-55BE-4931-9AB4-5DCB72F7C362}" type="slidenum">
              <a:rPr lang="en-US" smtClean="0"/>
              <a:pPr/>
              <a:t>‹#›</a:t>
            </a:fld>
            <a:endParaRPr 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1440" tIns="45720" rIns="91440" bIns="45720" rtlCol="0"/>
          <a:lstStyle>
            <a:lvl1pPr algn="r">
              <a:defRPr sz="1200"/>
            </a:lvl1pPr>
          </a:lstStyle>
          <a:p>
            <a:fld id="{0EF6CA30-2AB0-47CF-8D31-3471B5022CC1}" type="datetime1">
              <a:rPr lang="en-US" smtClean="0"/>
              <a:pPr/>
              <a:t>30/09/2022</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5" y="4421823"/>
            <a:ext cx="5563870" cy="41890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1440" tIns="45720" rIns="91440" bIns="45720" rtlCol="0" anchor="b"/>
          <a:lstStyle>
            <a:lvl1pPr algn="r">
              <a:defRPr sz="1200"/>
            </a:lvl1pPr>
          </a:lstStyle>
          <a:p>
            <a:fld id="{D7E12F24-C87C-4490-95E4-6CD92A418707}"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 name="Slide Number Placeholder 1">
            <a:extLst>
              <a:ext uri="{FF2B5EF4-FFF2-40B4-BE49-F238E27FC236}">
                <a16:creationId xmlns="" xmlns:a16="http://schemas.microsoft.com/office/drawing/2014/main" id="{B802267D-828A-4694-BCED-9538FEB6527A}"/>
              </a:ext>
            </a:extLst>
          </p:cNvPr>
          <p:cNvSpPr>
            <a:spLocks noGrp="1"/>
          </p:cNvSpPr>
          <p:nvPr>
            <p:ph type="sldNum" sz="quarter" idx="5"/>
          </p:nvPr>
        </p:nvSpPr>
        <p:spPr/>
        <p:txBody>
          <a:bodyPr/>
          <a:lstStyle/>
          <a:p>
            <a:fld id="{D7E12F24-C87C-4490-95E4-6CD92A418707}" type="slidenum">
              <a:rPr lang="en-US" smtClean="0"/>
              <a:pPr/>
              <a:t>1</a:t>
            </a:fld>
            <a:endParaRPr lang="en-US"/>
          </a:p>
        </p:txBody>
      </p:sp>
      <p:sp>
        <p:nvSpPr>
          <p:cNvPr id="3" name="Date Placeholder 2">
            <a:extLst>
              <a:ext uri="{FF2B5EF4-FFF2-40B4-BE49-F238E27FC236}">
                <a16:creationId xmlns="" xmlns:a16="http://schemas.microsoft.com/office/drawing/2014/main" id="{0A405607-144F-4BF0-8A73-FF34E6016CE4}"/>
              </a:ext>
            </a:extLst>
          </p:cNvPr>
          <p:cNvSpPr>
            <a:spLocks noGrp="1"/>
          </p:cNvSpPr>
          <p:nvPr>
            <p:ph type="dt" idx="1"/>
          </p:nvPr>
        </p:nvSpPr>
        <p:spPr/>
        <p:txBody>
          <a:bodyPr/>
          <a:lstStyle/>
          <a:p>
            <a:fld id="{4E5A9070-0355-41D9-9C06-29D96286656D}" type="datetime1">
              <a:rPr lang="en-US" smtClean="0"/>
              <a:pPr/>
              <a:t>30/09/2022</a:t>
            </a:fld>
            <a:endParaRPr lang="en-US"/>
          </a:p>
        </p:txBody>
      </p:sp>
      <p:sp>
        <p:nvSpPr>
          <p:cNvPr id="4" name="Footer Placeholder 3">
            <a:extLst>
              <a:ext uri="{FF2B5EF4-FFF2-40B4-BE49-F238E27FC236}">
                <a16:creationId xmlns="" xmlns:a16="http://schemas.microsoft.com/office/drawing/2014/main" id="{4C05CACA-F8CF-40AB-8F53-FCF0F494DEB6}"/>
              </a:ext>
            </a:extLst>
          </p:cNvPr>
          <p:cNvSpPr>
            <a:spLocks noGrp="1"/>
          </p:cNvSpPr>
          <p:nvPr>
            <p:ph type="ftr" sz="quarter" idx="4"/>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ChangeArrowheads="1"/>
          </p:cNvSpPr>
          <p:nvPr/>
        </p:nvSpPr>
        <p:spPr bwMode="auto">
          <a:xfrm>
            <a:off x="4240565" y="10156826"/>
            <a:ext cx="3252408"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defRPr sz="2000">
                <a:solidFill>
                  <a:srgbClr val="000000"/>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a:fld id="{84F64BE8-54B2-4AFC-967C-FB4868DF8EA0}" type="slidenum">
              <a:rPr lang="en-US" altLang="en-US" sz="1400">
                <a:latin typeface="Times New Roman" panose="02020603050405020304" pitchFamily="18" charset="0"/>
                <a:ea typeface="Arial Unicode MS" panose="020B0604020202020204" pitchFamily="34" charset="-128"/>
                <a:cs typeface="Tahoma" panose="020B0604030504040204" pitchFamily="34" charset="0"/>
              </a:rPr>
              <a:pPr algn="r" eaLnBrk="1"/>
              <a:t>9</a:t>
            </a:fld>
            <a:endParaRPr lang="en-US" altLang="en-US"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6867" name="Rectangle 1"/>
          <p:cNvSpPr>
            <a:spLocks noGrp="1" noRot="1" noChangeAspect="1" noTextEdit="1"/>
          </p:cNvSpPr>
          <p:nvPr>
            <p:ph type="sldImg"/>
          </p:nvPr>
        </p:nvSpPr>
        <p:spPr>
          <a:xfrm>
            <a:off x="109538" y="768350"/>
            <a:ext cx="6816725" cy="3835400"/>
          </a:xfrm>
          <a:solidFill>
            <a:srgbClr val="FFFFFF"/>
          </a:solidFill>
          <a:ln w="9528">
            <a:solidFill>
              <a:srgbClr val="000000"/>
            </a:solidFill>
            <a:miter lim="800000"/>
            <a:headEnd/>
            <a:tailEnd/>
          </a:ln>
        </p:spPr>
      </p:sp>
      <p:sp>
        <p:nvSpPr>
          <p:cNvPr id="36868" name="Rectangle 2"/>
          <p:cNvSpPr txBox="1">
            <a:spLocks noGrp="1"/>
          </p:cNvSpPr>
          <p:nvPr>
            <p:ph type="body" sz="quarter" idx="1"/>
          </p:nvPr>
        </p:nvSpPr>
        <p:spPr bwMode="auto">
          <a:xfrm>
            <a:off x="703354" y="4860926"/>
            <a:ext cx="5629956" cy="46053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prstTxWarp prst="textNoShape">
              <a:avLst/>
            </a:prstTxWarp>
          </a:bodyPr>
          <a:lstStyle/>
          <a:p>
            <a:pPr eaLnBrk="1"/>
            <a:endParaRPr altLang="en-US">
              <a:latin typeface="Arial" panose="020B0604020202020204" pitchFamily="34" charset="0"/>
              <a:ea typeface="Microsoft YaHei" panose="020B0503020204020204" pitchFamily="34" charset="-122"/>
              <a:cs typeface="Mangal" panose="02040503050203030202" pitchFamily="18" charset="0"/>
            </a:endParaRPr>
          </a:p>
        </p:txBody>
      </p:sp>
      <p:sp>
        <p:nvSpPr>
          <p:cNvPr id="2" name="Slide Number Placeholder 1">
            <a:extLst>
              <a:ext uri="{FF2B5EF4-FFF2-40B4-BE49-F238E27FC236}">
                <a16:creationId xmlns="" xmlns:a16="http://schemas.microsoft.com/office/drawing/2014/main" id="{C96D6741-3C93-415E-8E10-0783D7099B75}"/>
              </a:ext>
            </a:extLst>
          </p:cNvPr>
          <p:cNvSpPr>
            <a:spLocks noGrp="1"/>
          </p:cNvSpPr>
          <p:nvPr>
            <p:ph type="sldNum" sz="quarter" idx="5"/>
          </p:nvPr>
        </p:nvSpPr>
        <p:spPr/>
        <p:txBody>
          <a:bodyPr/>
          <a:lstStyle/>
          <a:p>
            <a:fld id="{D7E12F24-C87C-4490-95E4-6CD92A418707}" type="slidenum">
              <a:rPr lang="en-US" smtClean="0"/>
              <a:pPr/>
              <a:t>9</a:t>
            </a:fld>
            <a:endParaRPr lang="en-US"/>
          </a:p>
        </p:txBody>
      </p:sp>
      <p:sp>
        <p:nvSpPr>
          <p:cNvPr id="3" name="Date Placeholder 2">
            <a:extLst>
              <a:ext uri="{FF2B5EF4-FFF2-40B4-BE49-F238E27FC236}">
                <a16:creationId xmlns="" xmlns:a16="http://schemas.microsoft.com/office/drawing/2014/main" id="{B1F79746-B9E5-47A7-966A-3EE90C6F331D}"/>
              </a:ext>
            </a:extLst>
          </p:cNvPr>
          <p:cNvSpPr>
            <a:spLocks noGrp="1"/>
          </p:cNvSpPr>
          <p:nvPr>
            <p:ph type="dt" idx="1"/>
          </p:nvPr>
        </p:nvSpPr>
        <p:spPr/>
        <p:txBody>
          <a:bodyPr/>
          <a:lstStyle/>
          <a:p>
            <a:fld id="{9BFE9305-939C-4FF7-9AAE-47C8CA9BD812}" type="datetime1">
              <a:rPr lang="en-US" smtClean="0"/>
              <a:pPr/>
              <a:t>30/09/2022</a:t>
            </a:fld>
            <a:endParaRPr lang="en-US"/>
          </a:p>
        </p:txBody>
      </p:sp>
      <p:sp>
        <p:nvSpPr>
          <p:cNvPr id="4" name="Footer Placeholder 3">
            <a:extLst>
              <a:ext uri="{FF2B5EF4-FFF2-40B4-BE49-F238E27FC236}">
                <a16:creationId xmlns="" xmlns:a16="http://schemas.microsoft.com/office/drawing/2014/main" id="{3AD4E780-FFE4-450D-8581-8684874CD948}"/>
              </a:ext>
            </a:extLst>
          </p:cNvPr>
          <p:cNvSpPr>
            <a:spLocks noGrp="1"/>
          </p:cNvSpPr>
          <p:nvPr>
            <p:ph type="ftr" sz="quarter" idx="4"/>
          </p:nvPr>
        </p:nvSpPr>
        <p:spPr/>
        <p:txBody>
          <a:bodyPr/>
          <a:lstStyle/>
          <a:p>
            <a:endParaRPr lang="en-US"/>
          </a:p>
        </p:txBody>
      </p:sp>
    </p:spTree>
    <p:extLst>
      <p:ext uri="{BB962C8B-B14F-4D97-AF65-F5344CB8AC3E}">
        <p14:creationId xmlns="" xmlns:p14="http://schemas.microsoft.com/office/powerpoint/2010/main" val="206067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EF6CA30-2AB0-47CF-8D31-3471B5022CC1}" type="datetime1">
              <a:rPr lang="en-US" smtClean="0"/>
              <a:pPr/>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12F24-C87C-4490-95E4-6CD92A418707}"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ChangeArrowheads="1"/>
          </p:cNvSpPr>
          <p:nvPr/>
        </p:nvSpPr>
        <p:spPr bwMode="auto">
          <a:xfrm>
            <a:off x="4240565" y="10156826"/>
            <a:ext cx="3252408" cy="53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defRPr sz="2000">
                <a:solidFill>
                  <a:srgbClr val="000000"/>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a:fld id="{84F64BE8-54B2-4AFC-967C-FB4868DF8EA0}" type="slidenum">
              <a:rPr lang="en-US" altLang="en-US" sz="1400">
                <a:latin typeface="Times New Roman" panose="02020603050405020304" pitchFamily="18" charset="0"/>
                <a:ea typeface="Arial Unicode MS" panose="020B0604020202020204" pitchFamily="34" charset="-128"/>
                <a:cs typeface="Tahoma" panose="020B0604030504040204" pitchFamily="34" charset="0"/>
              </a:rPr>
              <a:pPr algn="r" eaLnBrk="1"/>
              <a:t>13</a:t>
            </a:fld>
            <a:endParaRPr lang="en-US" altLang="en-US" sz="1400">
              <a:latin typeface="Times New Roman" panose="02020603050405020304" pitchFamily="18" charset="0"/>
              <a:ea typeface="Arial Unicode MS" panose="020B0604020202020204" pitchFamily="34" charset="-128"/>
              <a:cs typeface="Tahoma" panose="020B0604030504040204" pitchFamily="34" charset="0"/>
            </a:endParaRPr>
          </a:p>
        </p:txBody>
      </p:sp>
      <p:sp>
        <p:nvSpPr>
          <p:cNvPr id="36867" name="Rectangle 1"/>
          <p:cNvSpPr>
            <a:spLocks noGrp="1" noRot="1" noChangeAspect="1" noTextEdit="1"/>
          </p:cNvSpPr>
          <p:nvPr>
            <p:ph type="sldImg"/>
          </p:nvPr>
        </p:nvSpPr>
        <p:spPr>
          <a:xfrm>
            <a:off x="109538" y="768350"/>
            <a:ext cx="6816725" cy="3835400"/>
          </a:xfrm>
          <a:solidFill>
            <a:srgbClr val="FFFFFF"/>
          </a:solidFill>
          <a:ln w="9528">
            <a:solidFill>
              <a:srgbClr val="000000"/>
            </a:solidFill>
            <a:miter lim="800000"/>
            <a:headEnd/>
            <a:tailEnd/>
          </a:ln>
        </p:spPr>
      </p:sp>
      <p:sp>
        <p:nvSpPr>
          <p:cNvPr id="36868" name="Rectangle 2"/>
          <p:cNvSpPr txBox="1">
            <a:spLocks noGrp="1"/>
          </p:cNvSpPr>
          <p:nvPr>
            <p:ph type="body" sz="quarter" idx="1"/>
          </p:nvPr>
        </p:nvSpPr>
        <p:spPr bwMode="auto">
          <a:xfrm>
            <a:off x="703354" y="4860926"/>
            <a:ext cx="5629956" cy="46053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prstTxWarp prst="textNoShape">
              <a:avLst/>
            </a:prstTxWarp>
          </a:bodyPr>
          <a:lstStyle/>
          <a:p>
            <a:pPr eaLnBrk="1"/>
            <a:endParaRPr altLang="en-US" dirty="0">
              <a:latin typeface="Arial" panose="020B0604020202020204" pitchFamily="34" charset="0"/>
              <a:ea typeface="Microsoft YaHei" panose="020B0503020204020204" pitchFamily="34" charset="-122"/>
              <a:cs typeface="Mangal" panose="02040503050203030202" pitchFamily="18" charset="0"/>
            </a:endParaRPr>
          </a:p>
        </p:txBody>
      </p:sp>
      <p:sp>
        <p:nvSpPr>
          <p:cNvPr id="2" name="Slide Number Placeholder 1">
            <a:extLst>
              <a:ext uri="{FF2B5EF4-FFF2-40B4-BE49-F238E27FC236}">
                <a16:creationId xmlns="" xmlns:a16="http://schemas.microsoft.com/office/drawing/2014/main" id="{84589D76-3FE9-4178-AD1F-613873CAB2A2}"/>
              </a:ext>
            </a:extLst>
          </p:cNvPr>
          <p:cNvSpPr>
            <a:spLocks noGrp="1"/>
          </p:cNvSpPr>
          <p:nvPr>
            <p:ph type="sldNum" sz="quarter" idx="5"/>
          </p:nvPr>
        </p:nvSpPr>
        <p:spPr/>
        <p:txBody>
          <a:bodyPr/>
          <a:lstStyle/>
          <a:p>
            <a:fld id="{D7E12F24-C87C-4490-95E4-6CD92A418707}" type="slidenum">
              <a:rPr lang="en-US" smtClean="0"/>
              <a:pPr/>
              <a:t>13</a:t>
            </a:fld>
            <a:endParaRPr lang="en-US"/>
          </a:p>
        </p:txBody>
      </p:sp>
      <p:sp>
        <p:nvSpPr>
          <p:cNvPr id="3" name="Date Placeholder 2">
            <a:extLst>
              <a:ext uri="{FF2B5EF4-FFF2-40B4-BE49-F238E27FC236}">
                <a16:creationId xmlns="" xmlns:a16="http://schemas.microsoft.com/office/drawing/2014/main" id="{E35CE1EB-33AD-4A10-987D-B47C6452EEC0}"/>
              </a:ext>
            </a:extLst>
          </p:cNvPr>
          <p:cNvSpPr>
            <a:spLocks noGrp="1"/>
          </p:cNvSpPr>
          <p:nvPr>
            <p:ph type="dt" idx="1"/>
          </p:nvPr>
        </p:nvSpPr>
        <p:spPr/>
        <p:txBody>
          <a:bodyPr/>
          <a:lstStyle/>
          <a:p>
            <a:fld id="{D0FABE85-33D8-47CD-ADB7-206A7406CA27}" type="datetime1">
              <a:rPr lang="en-US" smtClean="0"/>
              <a:pPr/>
              <a:t>30/09/2022</a:t>
            </a:fld>
            <a:endParaRPr lang="en-US"/>
          </a:p>
        </p:txBody>
      </p:sp>
      <p:sp>
        <p:nvSpPr>
          <p:cNvPr id="4" name="Footer Placeholder 3">
            <a:extLst>
              <a:ext uri="{FF2B5EF4-FFF2-40B4-BE49-F238E27FC236}">
                <a16:creationId xmlns="" xmlns:a16="http://schemas.microsoft.com/office/drawing/2014/main" id="{66F80C46-8035-4548-B372-0C84F25E9819}"/>
              </a:ext>
            </a:extLst>
          </p:cNvPr>
          <p:cNvSpPr>
            <a:spLocks noGrp="1"/>
          </p:cNvSpPr>
          <p:nvPr>
            <p:ph type="ftr" sz="quarter" idx="4"/>
          </p:nvPr>
        </p:nvSpPr>
        <p:spPr/>
        <p:txBody>
          <a:bodyPr/>
          <a:lstStyle/>
          <a:p>
            <a:endParaRPr lang="en-US"/>
          </a:p>
        </p:txBody>
      </p:sp>
    </p:spTree>
    <p:extLst>
      <p:ext uri="{BB962C8B-B14F-4D97-AF65-F5344CB8AC3E}">
        <p14:creationId xmlns="" xmlns:p14="http://schemas.microsoft.com/office/powerpoint/2010/main" val="206067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B45A4B5-81CB-4598-B417-0C62B89613B6}" type="slidenum">
              <a:rPr lang="en-US" smtClean="0"/>
              <a:pPr/>
              <a:t>15</a:t>
            </a:fld>
            <a:endParaRPr lang="en-US"/>
          </a:p>
        </p:txBody>
      </p:sp>
      <p:sp>
        <p:nvSpPr>
          <p:cNvPr id="5" name="Date Placeholder 4">
            <a:extLst>
              <a:ext uri="{FF2B5EF4-FFF2-40B4-BE49-F238E27FC236}">
                <a16:creationId xmlns="" xmlns:a16="http://schemas.microsoft.com/office/drawing/2014/main" id="{984ECED6-0BAE-4233-89AB-D883A95F07E2}"/>
              </a:ext>
            </a:extLst>
          </p:cNvPr>
          <p:cNvSpPr>
            <a:spLocks noGrp="1"/>
          </p:cNvSpPr>
          <p:nvPr>
            <p:ph type="dt" idx="1"/>
          </p:nvPr>
        </p:nvSpPr>
        <p:spPr/>
        <p:txBody>
          <a:bodyPr/>
          <a:lstStyle/>
          <a:p>
            <a:fld id="{A98BFBFE-876B-4DD6-BC55-4E73CE3ED691}" type="datetime1">
              <a:rPr lang="en-US" smtClean="0"/>
              <a:pPr/>
              <a:t>30/09/2022</a:t>
            </a:fld>
            <a:endParaRPr lang="en-US"/>
          </a:p>
        </p:txBody>
      </p:sp>
      <p:sp>
        <p:nvSpPr>
          <p:cNvPr id="6" name="Footer Placeholder 5">
            <a:extLst>
              <a:ext uri="{FF2B5EF4-FFF2-40B4-BE49-F238E27FC236}">
                <a16:creationId xmlns="" xmlns:a16="http://schemas.microsoft.com/office/drawing/2014/main" id="{9A4554CD-C40E-4C87-9642-35213303E8CD}"/>
              </a:ext>
            </a:extLst>
          </p:cNvPr>
          <p:cNvSpPr>
            <a:spLocks noGrp="1"/>
          </p:cNvSpPr>
          <p:nvPr>
            <p:ph type="ftr" sz="quarter" idx="4"/>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B45A4B5-81CB-4598-B417-0C62B89613B6}" type="slidenum">
              <a:rPr lang="en-US" smtClean="0"/>
              <a:pPr/>
              <a:t>20</a:t>
            </a:fld>
            <a:endParaRPr lang="en-US"/>
          </a:p>
        </p:txBody>
      </p:sp>
      <p:sp>
        <p:nvSpPr>
          <p:cNvPr id="5" name="Date Placeholder 4">
            <a:extLst>
              <a:ext uri="{FF2B5EF4-FFF2-40B4-BE49-F238E27FC236}">
                <a16:creationId xmlns="" xmlns:a16="http://schemas.microsoft.com/office/drawing/2014/main" id="{DFDF215C-D6CE-4E94-B12B-688DE0B4725F}"/>
              </a:ext>
            </a:extLst>
          </p:cNvPr>
          <p:cNvSpPr>
            <a:spLocks noGrp="1"/>
          </p:cNvSpPr>
          <p:nvPr>
            <p:ph type="dt" idx="1"/>
          </p:nvPr>
        </p:nvSpPr>
        <p:spPr/>
        <p:txBody>
          <a:bodyPr/>
          <a:lstStyle/>
          <a:p>
            <a:fld id="{691EE636-9946-4885-A161-029213D738CF}" type="datetime1">
              <a:rPr lang="en-US" smtClean="0"/>
              <a:pPr/>
              <a:t>30/09/2022</a:t>
            </a:fld>
            <a:endParaRPr lang="en-US"/>
          </a:p>
        </p:txBody>
      </p:sp>
      <p:sp>
        <p:nvSpPr>
          <p:cNvPr id="6" name="Footer Placeholder 5">
            <a:extLst>
              <a:ext uri="{FF2B5EF4-FFF2-40B4-BE49-F238E27FC236}">
                <a16:creationId xmlns="" xmlns:a16="http://schemas.microsoft.com/office/drawing/2014/main" id="{02984F56-5FC0-4C2D-8AF0-E8904D730282}"/>
              </a:ext>
            </a:extLst>
          </p:cNvPr>
          <p:cNvSpPr>
            <a:spLocks noGrp="1"/>
          </p:cNvSpPr>
          <p:nvPr>
            <p:ph type="ftr" sz="quarter" idx="4"/>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p:nvPr userDrawn="1"/>
        </p:nvGrpSpPr>
        <p:grpSpPr>
          <a:xfrm>
            <a:off x="-1" y="6324600"/>
            <a:ext cx="12188826" cy="5334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2" name="Title 1"/>
          <p:cNvSpPr>
            <a:spLocks noGrp="1"/>
          </p:cNvSpPr>
          <p:nvPr userDrawn="1">
            <p:ph type="ctrTitle"/>
          </p:nvPr>
        </p:nvSpPr>
        <p:spPr>
          <a:xfrm>
            <a:off x="973438" y="1905028"/>
            <a:ext cx="1023988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userDrawn="1">
            <p:ph type="subTitle" idx="1"/>
          </p:nvPr>
        </p:nvSpPr>
        <p:spPr>
          <a:xfrm>
            <a:off x="973437" y="4345025"/>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912"/>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p:nvPr/>
        </p:nvGrpSpPr>
        <p:grpSpPr>
          <a:xfrm>
            <a:off x="-1" y="6324600"/>
            <a:ext cx="12188826" cy="5334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2" name="Title 1"/>
          <p:cNvSpPr>
            <a:spLocks noGrp="1"/>
          </p:cNvSpPr>
          <p:nvPr>
            <p:ph type="ctrTitle"/>
          </p:nvPr>
        </p:nvSpPr>
        <p:spPr>
          <a:xfrm>
            <a:off x="973438" y="1905028"/>
            <a:ext cx="1023988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437" y="4345025"/>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grpSp>
        <p:nvGrpSpPr>
          <p:cNvPr id="7" name="Group 12"/>
          <p:cNvGrpSpPr/>
          <p:nvPr userDrawn="1"/>
        </p:nvGrpSpPr>
        <p:grpSpPr>
          <a:xfrm>
            <a:off x="-1" y="6324600"/>
            <a:ext cx="12188826"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11" name="Title 1"/>
          <p:cNvSpPr>
            <a:spLocks noGrp="1"/>
          </p:cNvSpPr>
          <p:nvPr>
            <p:ph type="ctrTitle"/>
          </p:nvPr>
        </p:nvSpPr>
        <p:spPr>
          <a:xfrm>
            <a:off x="973438" y="1905028"/>
            <a:ext cx="10239883" cy="1523495"/>
          </a:xfrm>
        </p:spPr>
        <p:txBody>
          <a:bodyPr>
            <a:noAutofit/>
          </a:bodyPr>
          <a:lstStyle>
            <a:lvl1pPr>
              <a:lnSpc>
                <a:spcPct val="90000"/>
              </a:lnSpc>
              <a:defRPr sz="5400"/>
            </a:lvl1pPr>
          </a:lstStyle>
          <a:p>
            <a:r>
              <a:rPr lang="en-US"/>
              <a:t>Click to edit Master title style</a:t>
            </a:r>
            <a:endParaRPr lang="en-US" dirty="0"/>
          </a:p>
        </p:txBody>
      </p:sp>
      <p:sp>
        <p:nvSpPr>
          <p:cNvPr id="13" name="Subtitle 2"/>
          <p:cNvSpPr>
            <a:spLocks noGrp="1"/>
          </p:cNvSpPr>
          <p:nvPr>
            <p:ph type="subTitle" idx="1"/>
          </p:nvPr>
        </p:nvSpPr>
        <p:spPr>
          <a:xfrm>
            <a:off x="973437" y="4345025"/>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605415" y="649805"/>
            <a:ext cx="8608232" cy="1523494"/>
          </a:xfrm>
        </p:spPr>
        <p:txBody>
          <a:bodyPr anchor="ctr" anchorCtr="0">
            <a:noAutofit/>
          </a:bodyPr>
          <a:lstStyle>
            <a:lvl1pPr>
              <a:lnSpc>
                <a:spcPct val="90000"/>
              </a:lnSpc>
              <a:defRPr sz="54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02916" y="4645651"/>
            <a:ext cx="7430435"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315255" y="2355850"/>
            <a:ext cx="9898063"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000" b="1" i="0"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a:t>click to…</a:t>
            </a:r>
          </a:p>
        </p:txBody>
      </p:sp>
      <p:grpSp>
        <p:nvGrpSpPr>
          <p:cNvPr id="4" name="Group 12"/>
          <p:cNvGrpSpPr/>
          <p:nvPr/>
        </p:nvGrpSpPr>
        <p:grpSpPr>
          <a:xfrm>
            <a:off x="-1" y="6324600"/>
            <a:ext cx="12188826"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grpSp>
        <p:nvGrpSpPr>
          <p:cNvPr id="8" name="Group 12"/>
          <p:cNvGrpSpPr/>
          <p:nvPr userDrawn="1"/>
        </p:nvGrpSpPr>
        <p:grpSpPr>
          <a:xfrm>
            <a:off x="-1" y="6324600"/>
            <a:ext cx="12188826" cy="533400"/>
            <a:chOff x="-1" y="6324600"/>
            <a:chExt cx="12188826" cy="533400"/>
          </a:xfrm>
        </p:grpSpPr>
        <p:sp>
          <p:nvSpPr>
            <p:cNvPr id="11" name="Rectangle 10"/>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12" name="Picture 11"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869" y="1411567"/>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411567"/>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7869" y="1411589"/>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869"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053" y="1411589"/>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605415" y="649805"/>
            <a:ext cx="8608232" cy="1523494"/>
          </a:xfrm>
        </p:spPr>
        <p:txBody>
          <a:bodyPr anchor="ctr" anchorCtr="0">
            <a:noAutofit/>
          </a:bodyPr>
          <a:lstStyle>
            <a:lvl1pPr>
              <a:lnSpc>
                <a:spcPct val="90000"/>
              </a:lnSpc>
              <a:defRPr sz="5400" i="1">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02916" y="4645651"/>
            <a:ext cx="7430435"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315255" y="2355850"/>
            <a:ext cx="9898063"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2000" b="1" i="0"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mn-lt"/>
                <a:ea typeface="+mn-ea"/>
                <a:cs typeface="+mn-cs"/>
              </a:defRPr>
            </a:lvl1pPr>
          </a:lstStyle>
          <a:p>
            <a:pPr lvl="0"/>
            <a:r>
              <a:rPr lang="en-US" dirty="0"/>
              <a:t>click to…</a:t>
            </a:r>
          </a:p>
        </p:txBody>
      </p:sp>
      <p:grpSp>
        <p:nvGrpSpPr>
          <p:cNvPr id="4" name="Group 12"/>
          <p:cNvGrpSpPr/>
          <p:nvPr userDrawn="1"/>
        </p:nvGrpSpPr>
        <p:grpSpPr>
          <a:xfrm>
            <a:off x="-1" y="6324600"/>
            <a:ext cx="12188826" cy="533400"/>
            <a:chOff x="-1" y="6324600"/>
            <a:chExt cx="12188826" cy="533400"/>
          </a:xfrm>
        </p:grpSpPr>
        <p:sp>
          <p:nvSpPr>
            <p:cNvPr id="9" name="Rectangle 8"/>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10" name="Picture 9"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912"/>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4" name="Group 12"/>
          <p:cNvGrpSpPr/>
          <p:nvPr userDrawn="1"/>
        </p:nvGrpSpPr>
        <p:grpSpPr>
          <a:xfrm>
            <a:off x="-1" y="6324600"/>
            <a:ext cx="12188826" cy="533400"/>
            <a:chOff x="-1" y="6324600"/>
            <a:chExt cx="12188826" cy="533400"/>
          </a:xfrm>
        </p:grpSpPr>
        <p:sp>
          <p:nvSpPr>
            <p:cNvPr id="12" name="Rectangle 11"/>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mj-lt"/>
              </a:endParaRPr>
            </a:p>
          </p:txBody>
        </p:sp>
        <p:pic>
          <p:nvPicPr>
            <p:cNvPr id="8" name="Picture 7" descr="white-bar.png"/>
            <p:cNvPicPr>
              <a:picLocks noChangeAspect="1"/>
            </p:cNvPicPr>
            <p:nvPr userDrawn="1"/>
          </p:nvPicPr>
          <p:blipFill>
            <a:blip r:embed="rId2" cstate="print"/>
            <a:stretch>
              <a:fillRect/>
            </a:stretch>
          </p:blipFill>
          <p:spPr>
            <a:xfrm flipH="1">
              <a:off x="-1" y="6324600"/>
              <a:ext cx="12188825" cy="533400"/>
            </a:xfrm>
            <a:prstGeom prst="rect">
              <a:avLst/>
            </a:prstGeom>
          </p:spPr>
        </p:pic>
      </p:grpSp>
      <p:sp>
        <p:nvSpPr>
          <p:cNvPr id="2" name="Title 1"/>
          <p:cNvSpPr>
            <a:spLocks noGrp="1"/>
          </p:cNvSpPr>
          <p:nvPr userDrawn="1">
            <p:ph type="ctrTitle"/>
          </p:nvPr>
        </p:nvSpPr>
        <p:spPr>
          <a:xfrm>
            <a:off x="973438" y="1905028"/>
            <a:ext cx="1023988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userDrawn="1">
            <p:ph type="subTitle" idx="1"/>
          </p:nvPr>
        </p:nvSpPr>
        <p:spPr>
          <a:xfrm>
            <a:off x="973437" y="4345025"/>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19827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162" y="1752602"/>
            <a:ext cx="1036050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162" y="3611607"/>
            <a:ext cx="1036050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3844"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r" eaLnBrk="1" latinLnBrk="0" hangingPunct="1"/>
            <a:fld id="{F6D651BB-25EB-4BD6-8630-79288CCAF94E}" type="datetime1">
              <a:rPr lang="en-US" smtClean="0"/>
              <a:pPr algn="r" eaLnBrk="1" latinLnBrk="0" hangingPunct="1"/>
              <a:t>30/09/2022</a:t>
            </a:fld>
            <a:endParaRPr lang="en-US" sz="1400" dirty="0">
              <a:solidFill>
                <a:schemeClr val="tx2"/>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sz="1400"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DFA37C-1FF1-4CAB-9A07-3B82083E124E}" type="datetime1">
              <a:rPr lang="en-US" smtClean="0"/>
              <a:pPr/>
              <a:t>30/09/2022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917" y="1059712"/>
            <a:ext cx="1036050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28922" y="2931712"/>
            <a:ext cx="6094413"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ABFC1A-D616-4FF6-9311-55CB1A0D1AA5}" type="datetime1">
              <a:rPr lang="en-US" smtClean="0"/>
              <a:pPr/>
              <a:t>30/09/2022</a:t>
            </a:fld>
            <a:endParaRPr lang="en-US"/>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F42FDE4-A7DD-41A7-A0A6-9B649FB43336}" type="slidenum">
              <a:rPr kumimoji="0" lang="en-US" smtClean="0"/>
              <a:pPr/>
              <a:t>‹#›</a:t>
            </a:fld>
            <a:endParaRPr kumimoji="0" lang="en-US" dirty="0"/>
          </a:p>
        </p:txBody>
      </p:sp>
      <p:sp>
        <p:nvSpPr>
          <p:cNvPr id="7" name="Chevron 6"/>
          <p:cNvSpPr/>
          <p:nvPr/>
        </p:nvSpPr>
        <p:spPr>
          <a:xfrm>
            <a:off x="4847644" y="3005472"/>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154" y="3005472"/>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81329"/>
            <a:ext cx="538339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481329"/>
            <a:ext cx="5383398"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0B43FD-EF55-4951-A61D-A99878CA23CD}" type="datetime1">
              <a:rPr lang="en-US" smtClean="0"/>
              <a:pPr/>
              <a:t>30/09/2022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969943"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5410200"/>
            <a:ext cx="538551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6" y="5410200"/>
            <a:ext cx="538763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1444295"/>
            <a:ext cx="538551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1444295"/>
            <a:ext cx="538763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055888-E219-42F8-AE0B-AD78C64E3565}" type="datetime1">
              <a:rPr lang="en-US" smtClean="0"/>
              <a:pPr/>
              <a:t>30/09/2022</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4FB734E-0393-47EE-97F0-5186C5F4A0A2}" type="datetime1">
              <a:rPr lang="en-US" smtClean="0"/>
              <a:pPr/>
              <a:t>30/09/2022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2F4B70A-661D-4709-82DF-EBEF5FBA3D81}" type="datetime1">
              <a:rPr lang="en-US" smtClean="0"/>
              <a:pPr/>
              <a:t>30/09/2022</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8883" y="4876800"/>
            <a:ext cx="99731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1265" y="5355102"/>
            <a:ext cx="529807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8882" y="274320"/>
            <a:ext cx="9970459"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7040" y="6407944"/>
            <a:ext cx="2559653" cy="365760"/>
          </a:xfrm>
        </p:spPr>
        <p:txBody>
          <a:bodyPr/>
          <a:lstStyle>
            <a:extLst/>
          </a:lstStyle>
          <a:p>
            <a:fld id="{FC0EBD36-F70A-492B-8104-F4581D5347C5}" type="datetime1">
              <a:rPr lang="en-US" smtClean="0"/>
              <a:pPr/>
              <a:t>30/09/2022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buFontTx/>
              <a:buBlip>
                <a:blip r:embed="rId2"/>
              </a:buBlip>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246" y="5443402"/>
            <a:ext cx="9547913"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721" y="189968"/>
            <a:ext cx="11579384"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1C525E-EE26-4F88-9BB4-0432E94FA6CB}" type="datetime1">
              <a:rPr lang="en-US" smtClean="0"/>
              <a:pPr/>
              <a:t>30/09/2022</a:t>
            </a:fld>
            <a:endParaRPr lang="en-US"/>
          </a:p>
        </p:txBody>
      </p:sp>
      <p:sp>
        <p:nvSpPr>
          <p:cNvPr id="6" name="Footer Placeholder 5"/>
          <p:cNvSpPr>
            <a:spLocks noGrp="1"/>
          </p:cNvSpPr>
          <p:nvPr>
            <p:ph type="ftr" sz="quarter" idx="11"/>
          </p:nvPr>
        </p:nvSpPr>
        <p:spPr>
          <a:xfrm>
            <a:off x="5838576" y="6407945"/>
            <a:ext cx="3133425"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F42FDE4-A7DD-41A7-A0A6-9B649FB43336}" type="slidenum">
              <a:rPr kumimoji="0" lang="en-US" smtClean="0"/>
              <a:pPr/>
              <a:t>‹#›</a:t>
            </a:fld>
            <a:endParaRPr kumimoji="0" lang="en-US" dirty="0"/>
          </a:p>
        </p:txBody>
      </p:sp>
      <p:sp>
        <p:nvSpPr>
          <p:cNvPr id="2" name="Title 1"/>
          <p:cNvSpPr>
            <a:spLocks noGrp="1"/>
          </p:cNvSpPr>
          <p:nvPr>
            <p:ph type="title"/>
          </p:nvPr>
        </p:nvSpPr>
        <p:spPr>
          <a:xfrm>
            <a:off x="304720" y="4865122"/>
            <a:ext cx="10764439"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524" y="5944936"/>
            <a:ext cx="658578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455" y="5939011"/>
            <a:ext cx="491932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4" y="5791253"/>
            <a:ext cx="4535237"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49141" y="4988440"/>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0651" y="4988440"/>
            <a:ext cx="24377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1481330"/>
            <a:ext cx="10969943"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AFAD33-3270-4552-B645-A43FC771B7C9}" type="datetime1">
              <a:rPr lang="en-US" smtClean="0"/>
              <a:pPr/>
              <a:t>30/09/2022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2974" y="274641"/>
            <a:ext cx="236934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274641"/>
            <a:ext cx="8430604"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A8EF34-3A2C-4C8F-833A-8AA1E0FB2734}" type="datetime1">
              <a:rPr lang="en-US" smtClean="0"/>
              <a:pPr/>
              <a:t>30/09/2022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F42FDE4-A7DD-41A7-A0A6-9B649FB43336}"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3927" y="3308581"/>
            <a:ext cx="10016100" cy="1468800"/>
          </a:xfrm>
        </p:spPr>
        <p:txBody>
          <a:bodyPr anchor="b">
            <a:normAutofit/>
          </a:bodyPr>
          <a:lstStyle>
            <a:lvl1pPr algn="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483925" y="4777381"/>
            <a:ext cx="10016101" cy="860400"/>
          </a:xfrm>
        </p:spPr>
        <p:txBody>
          <a:bodyPr anchor="t">
            <a:normAutofit/>
          </a:bodyPr>
          <a:lstStyle>
            <a:lvl1pPr marL="0" indent="0" algn="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4F12E-001E-4266-B82A-24C3F550B3D2}" type="datetime1">
              <a:rPr lang="en-US" smtClean="0"/>
              <a:pPr/>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95CA9-5CA0-4C55-BB90-41B0E6469E02}" type="slidenum">
              <a:rPr lang="en-US" smtClean="0"/>
              <a:pPr/>
              <a:t>‹#›</a:t>
            </a:fld>
            <a:endParaRPr lang="en-US"/>
          </a:p>
        </p:txBody>
      </p:sp>
    </p:spTree>
    <p:extLst>
      <p:ext uri="{BB962C8B-B14F-4D97-AF65-F5344CB8AC3E}">
        <p14:creationId xmlns="" xmlns:p14="http://schemas.microsoft.com/office/powerpoint/2010/main" val="234045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869" y="1411567"/>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411567"/>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7869" y="1411589"/>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869"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053" y="1411589"/>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228625"/>
            <a:ext cx="11165020" cy="7478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5937" y="1420839"/>
            <a:ext cx="11165020" cy="212803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hdr="0" ftr="0"/>
  <p:txStyles>
    <p:title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63500" dist="38100" dir="2700000" algn="tl" rotWithShape="0">
              <a:prstClr val="black">
                <a:alpha val="20000"/>
              </a:prstClr>
            </a:outerShdw>
          </a:effectLst>
          <a:latin typeface="+mn-lt"/>
          <a:ea typeface="+mn-ea"/>
          <a:cs typeface="+mn-cs"/>
        </a:defRPr>
      </a:lvl1pPr>
      <a:lvl2pPr marL="914400" indent="-396875" algn="l" defTabSz="914363" rtl="0" eaLnBrk="1" latinLnBrk="0" hangingPunct="1">
        <a:lnSpc>
          <a:spcPct val="90000"/>
        </a:lnSpc>
        <a:spcBef>
          <a:spcPct val="20000"/>
        </a:spcBef>
        <a:buSzPct val="85000"/>
        <a:buFontTx/>
        <a:buBlip>
          <a:blip r:embed="rId14"/>
        </a:buBlip>
        <a:defRPr sz="2800" kern="120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344488"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4"/>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228625"/>
            <a:ext cx="11165020" cy="7478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5937" y="1420839"/>
            <a:ext cx="11165020" cy="212803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hdr="0" ftr="0"/>
  <p:txStyles>
    <p:titleStyle>
      <a:lvl1pPr algn="l" defTabSz="914363" rtl="0" eaLnBrk="1" latinLnBrk="0" hangingPunct="1">
        <a:lnSpc>
          <a:spcPct val="90000"/>
        </a:lnSpc>
        <a:spcBef>
          <a:spcPct val="0"/>
        </a:spcBef>
        <a:buNone/>
        <a:defRPr kumimoji="0" lang="en-US" sz="5400" b="0" i="0"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effectLst>
            <a:outerShdw blurRad="63500" dist="38100" dir="2700000" algn="tl" rotWithShape="0">
              <a:prstClr val="black">
                <a:alpha val="20000"/>
              </a:prstClr>
            </a:outerShdw>
          </a:effectLst>
          <a:latin typeface="+mn-lt"/>
          <a:ea typeface="+mn-ea"/>
          <a:cs typeface="+mn-cs"/>
        </a:defRPr>
      </a:lvl1pPr>
      <a:lvl2pPr marL="914400" indent="-396875" algn="l" defTabSz="914363" rtl="0" eaLnBrk="1" latinLnBrk="0" hangingPunct="1">
        <a:lnSpc>
          <a:spcPct val="90000"/>
        </a:lnSpc>
        <a:spcBef>
          <a:spcPct val="20000"/>
        </a:spcBef>
        <a:buSzPct val="85000"/>
        <a:buFontTx/>
        <a:buBlip>
          <a:blip r:embed="rId15"/>
        </a:buBlip>
        <a:defRPr sz="2800" kern="120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344488" algn="l" defTabSz="914363" rtl="0" eaLnBrk="1" latinLnBrk="0" hangingPunct="1">
        <a:lnSpc>
          <a:spcPct val="90000"/>
        </a:lnSpc>
        <a:spcBef>
          <a:spcPct val="20000"/>
        </a:spcBef>
        <a:buSzPct val="85000"/>
        <a:buFontTx/>
        <a:buBlip>
          <a:blip r:embed="rId15"/>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400" kern="120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524" y="5944936"/>
            <a:ext cx="658578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455" y="5939011"/>
            <a:ext cx="4919320"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4" y="5791253"/>
            <a:ext cx="4535237"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441" y="274638"/>
            <a:ext cx="10969943"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441" y="1481329"/>
            <a:ext cx="10969943"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7040" y="6407944"/>
            <a:ext cx="2559653"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30/09/2022</a:t>
            </a:fld>
            <a:endParaRPr lang="en-US" sz="1000" dirty="0">
              <a:solidFill>
                <a:schemeClr val="tx1"/>
              </a:solidFill>
            </a:endParaRPr>
          </a:p>
        </p:txBody>
      </p:sp>
      <p:sp>
        <p:nvSpPr>
          <p:cNvPr id="22" name="Footer Placeholder 21"/>
          <p:cNvSpPr>
            <a:spLocks noGrp="1"/>
          </p:cNvSpPr>
          <p:nvPr>
            <p:ph type="ftr" sz="quarter" idx="3"/>
          </p:nvPr>
        </p:nvSpPr>
        <p:spPr>
          <a:xfrm>
            <a:off x="5838576" y="6407945"/>
            <a:ext cx="3133425"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11526693" y="6407945"/>
            <a:ext cx="487553"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groups/kgksamajmember/permalink/4370375762989816/"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mailto:mandar.prabhune@transpek.com" TargetMode="External"/><Relationship Id="rId2" Type="http://schemas.openxmlformats.org/officeDocument/2006/relationships/hyperlink" Target="mailto:shroffag@gmail.com"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3351213" y="1981200"/>
            <a:ext cx="7772400" cy="990600"/>
          </a:xfrm>
          <a:solidFill>
            <a:schemeClr val="bg2">
              <a:lumMod val="20000"/>
              <a:lumOff val="80000"/>
              <a:alpha val="0"/>
            </a:schemeClr>
          </a:solidFill>
        </p:spPr>
        <p:txBody>
          <a:bodyPr>
            <a:normAutofit fontScale="90000"/>
          </a:bodyPr>
          <a:lstStyle/>
          <a:p>
            <a:r>
              <a:rPr lang="en-US" sz="4800" b="1" dirty="0" smtClean="0">
                <a:solidFill>
                  <a:schemeClr val="accent3">
                    <a:lumMod val="75000"/>
                  </a:schemeClr>
                </a:solidFill>
                <a:latin typeface="Times New Roman" pitchFamily="18" charset="0"/>
                <a:cs typeface="Times New Roman" pitchFamily="18" charset="0"/>
              </a:rPr>
              <a:t>Enhancing </a:t>
            </a:r>
            <a:r>
              <a:rPr lang="en-US" sz="4800" b="1" dirty="0">
                <a:solidFill>
                  <a:schemeClr val="accent3">
                    <a:lumMod val="75000"/>
                  </a:schemeClr>
                </a:solidFill>
                <a:latin typeface="Times New Roman" pitchFamily="18" charset="0"/>
                <a:cs typeface="Times New Roman" pitchFamily="18" charset="0"/>
              </a:rPr>
              <a:t>Water Productivity</a:t>
            </a:r>
            <a:r>
              <a:rPr lang="en-US" sz="4800" b="1" dirty="0">
                <a:latin typeface="Times New Roman" pitchFamily="18" charset="0"/>
                <a:cs typeface="Times New Roman" pitchFamily="18" charset="0"/>
              </a:rPr>
              <a:t>  </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effectLst/>
                <a:latin typeface="Times New Roman" pitchFamily="18" charset="0"/>
                <a:cs typeface="Times New Roman" pitchFamily="18" charset="0"/>
              </a:rPr>
              <a:t>Waste Water Treatment &amp; Reuse</a:t>
            </a:r>
            <a:r>
              <a:rPr lang="en-US" sz="4000" dirty="0">
                <a:solidFill>
                  <a:srgbClr val="0070C0"/>
                </a:solidFill>
                <a:latin typeface="Times New Roman" pitchFamily="18" charset="0"/>
                <a:cs typeface="Times New Roman" pitchFamily="18" charset="0"/>
              </a:rPr>
              <a:t/>
            </a:r>
            <a:br>
              <a:rPr lang="en-US" sz="4000" dirty="0">
                <a:solidFill>
                  <a:srgbClr val="0070C0"/>
                </a:solidFill>
                <a:latin typeface="Times New Roman" pitchFamily="18" charset="0"/>
                <a:cs typeface="Times New Roman" pitchFamily="18" charset="0"/>
              </a:rPr>
            </a:br>
            <a:endParaRPr lang="en-US" sz="4000" dirty="0">
              <a:solidFill>
                <a:srgbClr val="0070C0"/>
              </a:solidFill>
              <a:latin typeface="Times New Roman" pitchFamily="18" charset="0"/>
              <a:cs typeface="Times New Roman" pitchFamily="18" charset="0"/>
            </a:endParaRPr>
          </a:p>
        </p:txBody>
      </p:sp>
      <p:sp>
        <p:nvSpPr>
          <p:cNvPr id="7" name="Rectangle 6"/>
          <p:cNvSpPr/>
          <p:nvPr/>
        </p:nvSpPr>
        <p:spPr>
          <a:xfrm>
            <a:off x="3656012" y="3276600"/>
            <a:ext cx="6248400" cy="2057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dirty="0">
              <a:solidFill>
                <a:schemeClr val="tx1"/>
              </a:solidFill>
            </a:endParaRPr>
          </a:p>
          <a:p>
            <a:pPr algn="ctr"/>
            <a:r>
              <a:rPr lang="en-IN" sz="2400" b="1" dirty="0">
                <a:solidFill>
                  <a:schemeClr val="tx1"/>
                </a:solidFill>
              </a:rPr>
              <a:t>Exploring Climate Adaptation and Mitigation in </a:t>
            </a:r>
            <a:r>
              <a:rPr lang="en-IN" sz="2400" b="1" dirty="0" err="1">
                <a:solidFill>
                  <a:schemeClr val="tx1"/>
                </a:solidFill>
              </a:rPr>
              <a:t>Drylands</a:t>
            </a:r>
            <a:r>
              <a:rPr lang="en-IN" sz="2400" b="1" dirty="0">
                <a:solidFill>
                  <a:schemeClr val="tx1"/>
                </a:solidFill>
              </a:rPr>
              <a:t> Towards Achieving the SDGs </a:t>
            </a:r>
          </a:p>
          <a:p>
            <a:pPr algn="ctr"/>
            <a:endParaRPr lang="en-IN" sz="2400" b="1"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09443" y="990600"/>
            <a:ext cx="11123769" cy="4953000"/>
          </a:xfrm>
        </p:spPr>
        <p:txBody>
          <a:bodyPr>
            <a:noAutofit/>
          </a:bodyPr>
          <a:lstStyle/>
          <a:p>
            <a:pPr marL="457063" lvl="1" indent="0">
              <a:buNone/>
              <a:defRPr/>
            </a:pPr>
            <a:endParaRPr lang="en-US" sz="2400" b="1" dirty="0" smtClean="0">
              <a:cs typeface="Times New Roman" panose="02020503050405090304" pitchFamily="18" charset="0"/>
            </a:endParaRPr>
          </a:p>
          <a:p>
            <a:pPr lvl="1">
              <a:buFont typeface="Arial" panose="020B0604020202090204" pitchFamily="34" charset="0"/>
              <a:buChar char="•"/>
              <a:defRPr/>
            </a:pPr>
            <a:r>
              <a:rPr lang="en-US" sz="2400" b="1" dirty="0" smtClean="0">
                <a:cs typeface="Times New Roman" panose="02020503050405090304" pitchFamily="18" charset="0"/>
              </a:rPr>
              <a:t>Is green technology – no use of any chemicals</a:t>
            </a:r>
          </a:p>
          <a:p>
            <a:pPr lvl="1">
              <a:buFont typeface="Arial" panose="020B0604020202090204" pitchFamily="34" charset="0"/>
              <a:buChar char="•"/>
              <a:defRPr/>
            </a:pPr>
            <a:r>
              <a:rPr lang="en-US" sz="2400" b="1" dirty="0" smtClean="0">
                <a:cs typeface="Times New Roman" panose="02020503050405090304" pitchFamily="18" charset="0"/>
              </a:rPr>
              <a:t>Use of all material from natural origin</a:t>
            </a:r>
          </a:p>
          <a:p>
            <a:pPr lvl="1">
              <a:buFont typeface="Arial" panose="020B0604020202090204" pitchFamily="34" charset="0"/>
              <a:buChar char="•"/>
              <a:defRPr/>
            </a:pPr>
            <a:r>
              <a:rPr lang="en-US" sz="2400" b="1" dirty="0" smtClean="0">
                <a:cs typeface="Times New Roman" panose="02020503050405090304" pitchFamily="18" charset="0"/>
              </a:rPr>
              <a:t>Low energy &amp; maintenance required (no mechanical equipments.)</a:t>
            </a:r>
            <a:endParaRPr lang="en-US" sz="2400" b="1" i="1" dirty="0" smtClean="0"/>
          </a:p>
          <a:p>
            <a:pPr lvl="1">
              <a:buFont typeface="Arial" panose="020B0604020202090204" pitchFamily="34" charset="0"/>
              <a:buChar char="•"/>
              <a:defRPr/>
            </a:pPr>
            <a:r>
              <a:rPr lang="en-US" sz="2400" b="1" dirty="0" smtClean="0"/>
              <a:t>No sludge generation</a:t>
            </a:r>
          </a:p>
          <a:p>
            <a:pPr lvl="1">
              <a:buFont typeface="Arial" panose="020B0604020202090204" pitchFamily="34" charset="0"/>
              <a:buChar char="•"/>
              <a:defRPr/>
            </a:pPr>
            <a:r>
              <a:rPr lang="en-US" sz="2400" b="1" dirty="0" smtClean="0"/>
              <a:t>Aerobic &amp; no </a:t>
            </a:r>
            <a:r>
              <a:rPr lang="en-US" sz="2400" b="1" dirty="0" err="1" smtClean="0"/>
              <a:t>odour</a:t>
            </a:r>
            <a:endParaRPr lang="en-US" sz="2400" b="1" dirty="0" smtClean="0"/>
          </a:p>
          <a:p>
            <a:pPr lvl="1">
              <a:buFont typeface="Arial" panose="020B0604020202090204" pitchFamily="34" charset="0"/>
              <a:buChar char="•"/>
              <a:defRPr/>
            </a:pPr>
            <a:r>
              <a:rPr lang="en-US" sz="2400" b="1" dirty="0" smtClean="0"/>
              <a:t>Resource generation in form of </a:t>
            </a:r>
            <a:r>
              <a:rPr lang="en-US" sz="2400" b="1" i="1" dirty="0" smtClean="0">
                <a:solidFill>
                  <a:srgbClr val="00B050"/>
                </a:solidFill>
              </a:rPr>
              <a:t>“Bio-nutritional" products like:</a:t>
            </a:r>
          </a:p>
          <a:p>
            <a:pPr lvl="2">
              <a:defRPr/>
            </a:pPr>
            <a:r>
              <a:rPr lang="en-US" sz="2800" b="1" i="1" dirty="0" smtClean="0">
                <a:solidFill>
                  <a:srgbClr val="00B050"/>
                </a:solidFill>
              </a:rPr>
              <a:t> Nutrient rich water, </a:t>
            </a:r>
          </a:p>
          <a:p>
            <a:pPr lvl="2">
              <a:defRPr/>
            </a:pPr>
            <a:r>
              <a:rPr lang="en-US" sz="2800" b="1" i="1" dirty="0" err="1" smtClean="0">
                <a:solidFill>
                  <a:srgbClr val="00B050"/>
                </a:solidFill>
              </a:rPr>
              <a:t>Vermi</a:t>
            </a:r>
            <a:r>
              <a:rPr lang="en-US" sz="2800" b="1" i="1" dirty="0" smtClean="0">
                <a:solidFill>
                  <a:srgbClr val="00B050"/>
                </a:solidFill>
              </a:rPr>
              <a:t>-compost &amp;</a:t>
            </a:r>
          </a:p>
          <a:p>
            <a:pPr lvl="2">
              <a:defRPr/>
            </a:pPr>
            <a:r>
              <a:rPr lang="en-US" sz="2800" b="1" i="1" dirty="0" smtClean="0">
                <a:solidFill>
                  <a:srgbClr val="00B050"/>
                </a:solidFill>
              </a:rPr>
              <a:t>Earthworm biomass</a:t>
            </a:r>
          </a:p>
          <a:p>
            <a:pPr lvl="1">
              <a:buFont typeface="Arial" panose="020B0604020202090204" pitchFamily="34" charset="0"/>
              <a:buChar char="•"/>
              <a:defRPr/>
            </a:pPr>
            <a:r>
              <a:rPr lang="en-US" sz="2400" b="1" dirty="0" smtClean="0"/>
              <a:t>Can be implemented at De-centralized level.</a:t>
            </a:r>
          </a:p>
          <a:p>
            <a:pPr lvl="1" eaLnBrk="1" hangingPunct="1">
              <a:buFont typeface="Arial" panose="020B0604020202090204" pitchFamily="34" charset="0"/>
              <a:buChar char="•"/>
              <a:defRPr/>
            </a:pPr>
            <a:endParaRPr lang="en-US" sz="2400" b="1" dirty="0">
              <a:cs typeface="Times New Roman" panose="02020503050405090304" pitchFamily="18" charset="0"/>
            </a:endParaRPr>
          </a:p>
          <a:p>
            <a:pPr lvl="1" eaLnBrk="1" hangingPunct="1">
              <a:buFont typeface="Arial" panose="020B0604020202090204" pitchFamily="34" charset="0"/>
              <a:buChar char="•"/>
              <a:defRPr/>
            </a:pPr>
            <a:endParaRPr lang="en-US" sz="2400" b="1" i="1" dirty="0">
              <a:cs typeface="Times New Roman" panose="02020503050405090304" pitchFamily="18" charset="0"/>
            </a:endParaRPr>
          </a:p>
          <a:p>
            <a:pPr eaLnBrk="1" hangingPunct="1">
              <a:defRPr/>
            </a:pPr>
            <a:endParaRPr lang="en-US" sz="2400" dirty="0">
              <a:cs typeface="Times New Roman" panose="02020503050405090304" pitchFamily="18" charset="0"/>
            </a:endParaRPr>
          </a:p>
          <a:p>
            <a:pPr eaLnBrk="1" hangingPunct="1">
              <a:buFont typeface="Arial" panose="020B0604020202090204" pitchFamily="34" charset="0"/>
              <a:buNone/>
              <a:defRPr/>
            </a:pPr>
            <a:endParaRPr lang="en-US" sz="2400" dirty="0">
              <a:cs typeface="Times New Roman" panose="02020503050405090304" pitchFamily="18" charset="0"/>
            </a:endParaRPr>
          </a:p>
          <a:p>
            <a:pPr eaLnBrk="1" hangingPunct="1">
              <a:buFont typeface="Arial" panose="020B0604020202090204" pitchFamily="34" charset="0"/>
              <a:buNone/>
              <a:defRPr/>
            </a:pPr>
            <a:r>
              <a:rPr lang="en-US" sz="2400" b="1" dirty="0">
                <a:solidFill>
                  <a:srgbClr val="00B050"/>
                </a:solidFill>
                <a:cs typeface="Times New Roman" panose="02020503050405090304" pitchFamily="18" charset="0"/>
              </a:rPr>
              <a:t>    </a:t>
            </a:r>
            <a:endParaRPr lang="en-US" sz="2400" dirty="0"/>
          </a:p>
          <a:p>
            <a:pPr eaLnBrk="1" hangingPunct="1">
              <a:buFont typeface="Arial" panose="020B0604020202090204" pitchFamily="34" charset="0"/>
              <a:buNone/>
              <a:defRPr/>
            </a:pPr>
            <a:endParaRPr lang="en-US" sz="2400" dirty="0"/>
          </a:p>
          <a:p>
            <a:pPr eaLnBrk="1" hangingPunct="1">
              <a:defRPr/>
            </a:pPr>
            <a:endParaRPr lang="en-US" sz="2400" b="1" dirty="0">
              <a:solidFill>
                <a:srgbClr val="0070C0"/>
              </a:solidFill>
              <a:cs typeface="Times New Roman" panose="02020503050405090304" pitchFamily="18" charset="0"/>
            </a:endParaRPr>
          </a:p>
          <a:p>
            <a:pPr eaLnBrk="1" hangingPunct="1">
              <a:defRPr/>
            </a:pPr>
            <a:endParaRPr lang="en-US" sz="2400" b="1" dirty="0">
              <a:solidFill>
                <a:srgbClr val="0070C0"/>
              </a:solidFill>
              <a:cs typeface="Times New Roman" panose="02020503050405090304" pitchFamily="18" charset="0"/>
            </a:endParaRPr>
          </a:p>
          <a:p>
            <a:pPr eaLnBrk="1" hangingPunct="1">
              <a:defRPr/>
            </a:pPr>
            <a:endParaRPr lang="en-US" sz="2400" dirty="0">
              <a:cs typeface="Times New Roman" panose="02020503050405090304" pitchFamily="18" charset="0"/>
            </a:endParaRPr>
          </a:p>
          <a:p>
            <a:pPr eaLnBrk="1" hangingPunct="1">
              <a:defRPr/>
            </a:pPr>
            <a:endParaRPr lang="en-US" sz="2400" dirty="0">
              <a:cs typeface="Times New Roman" panose="02020503050405090304" pitchFamily="18" charset="0"/>
            </a:endParaRPr>
          </a:p>
          <a:p>
            <a:pPr eaLnBrk="1" hangingPunct="1">
              <a:defRPr/>
            </a:pPr>
            <a:endParaRPr lang="en-US" sz="2400" dirty="0">
              <a:cs typeface="Times New Roman" panose="02020503050405090304" pitchFamily="18" charset="0"/>
            </a:endParaRPr>
          </a:p>
          <a:p>
            <a:pPr eaLnBrk="1" hangingPunct="1">
              <a:defRPr/>
            </a:pPr>
            <a:endParaRPr lang="en-US" sz="2400" dirty="0">
              <a:cs typeface="Times New Roman" panose="02020503050405090304" pitchFamily="18" charset="0"/>
            </a:endParaRPr>
          </a:p>
        </p:txBody>
      </p:sp>
      <p:sp>
        <p:nvSpPr>
          <p:cNvPr id="2" name="Date Placeholder 1">
            <a:extLst>
              <a:ext uri="{FF2B5EF4-FFF2-40B4-BE49-F238E27FC236}">
                <a16:creationId xmlns="" xmlns:a16="http://schemas.microsoft.com/office/drawing/2014/main" id="{F35DE094-FC75-4A99-BDE9-89E0CF3F25AA}"/>
              </a:ext>
            </a:extLst>
          </p:cNvPr>
          <p:cNvSpPr>
            <a:spLocks noGrp="1"/>
          </p:cNvSpPr>
          <p:nvPr>
            <p:ph type="dt" sz="half" idx="10"/>
          </p:nvPr>
        </p:nvSpPr>
        <p:spPr/>
        <p:txBody>
          <a:bodyPr/>
          <a:lstStyle/>
          <a:p>
            <a:fld id="{7E73534D-E184-4AE8-9ADB-310461F5ABEF}" type="datetime1">
              <a:rPr lang="en-US" smtClean="0"/>
              <a:pPr/>
              <a:t>30/09/2022</a:t>
            </a:fld>
            <a:endParaRPr lang="en-US"/>
          </a:p>
        </p:txBody>
      </p:sp>
      <p:sp>
        <p:nvSpPr>
          <p:cNvPr id="3" name="Slide Number Placeholder 2">
            <a:extLst>
              <a:ext uri="{FF2B5EF4-FFF2-40B4-BE49-F238E27FC236}">
                <a16:creationId xmlns="" xmlns:a16="http://schemas.microsoft.com/office/drawing/2014/main" id="{6228E930-74F2-4298-9872-38F3EAD0252F}"/>
              </a:ext>
            </a:extLst>
          </p:cNvPr>
          <p:cNvSpPr>
            <a:spLocks noGrp="1"/>
          </p:cNvSpPr>
          <p:nvPr>
            <p:ph type="sldNum" sz="quarter" idx="12"/>
          </p:nvPr>
        </p:nvSpPr>
        <p:spPr/>
        <p:txBody>
          <a:bodyPr/>
          <a:lstStyle/>
          <a:p>
            <a:fld id="{6F42FDE4-A7DD-41A7-A0A6-9B649FB43336}" type="slidenum">
              <a:rPr kumimoji="0" lang="en-US" smtClean="0"/>
              <a:pPr/>
              <a:t>10</a:t>
            </a:fld>
            <a:endParaRPr kumimoji="0" lang="en-US"/>
          </a:p>
        </p:txBody>
      </p:sp>
      <p:sp>
        <p:nvSpPr>
          <p:cNvPr id="4098" name="Title 1"/>
          <p:cNvSpPr>
            <a:spLocks noGrp="1"/>
          </p:cNvSpPr>
          <p:nvPr>
            <p:ph type="title"/>
          </p:nvPr>
        </p:nvSpPr>
        <p:spPr>
          <a:xfrm>
            <a:off x="1522412" y="152400"/>
            <a:ext cx="9426593" cy="762000"/>
          </a:xfrm>
          <a:solidFill>
            <a:srgbClr val="92D050"/>
          </a:solidFill>
        </p:spPr>
        <p:txBody>
          <a:bodyPr>
            <a:normAutofit fontScale="90000"/>
          </a:bodyPr>
          <a:lstStyle/>
          <a:p>
            <a:pPr eaLnBrk="1" hangingPunct="1">
              <a:defRPr/>
            </a:pPr>
            <a:r>
              <a:rPr lang="en-US" b="1" dirty="0">
                <a:latin typeface="+mn-lt"/>
                <a:cs typeface="Times New Roman" panose="02020503050405090304" pitchFamily="18" charset="0"/>
              </a:rPr>
              <a:t/>
            </a:r>
            <a:br>
              <a:rPr lang="en-US" b="1" dirty="0">
                <a:latin typeface="+mn-lt"/>
                <a:cs typeface="Times New Roman" panose="02020503050405090304" pitchFamily="18" charset="0"/>
              </a:rPr>
            </a:br>
            <a:r>
              <a:rPr lang="en-US" b="1" dirty="0">
                <a:latin typeface="+mn-lt"/>
                <a:cs typeface="Times New Roman" panose="02020503050405090304" pitchFamily="18" charset="0"/>
              </a:rPr>
              <a:t/>
            </a:r>
            <a:br>
              <a:rPr lang="en-US" b="1" dirty="0">
                <a:latin typeface="+mn-lt"/>
                <a:cs typeface="Times New Roman" panose="02020503050405090304" pitchFamily="18" charset="0"/>
              </a:rPr>
            </a:br>
            <a:r>
              <a:rPr lang="en-US" b="1" dirty="0">
                <a:latin typeface="+mn-lt"/>
                <a:cs typeface="Times New Roman" panose="02020503050405090304" pitchFamily="18" charset="0"/>
              </a:rPr>
              <a:t/>
            </a:r>
            <a:br>
              <a:rPr lang="en-US" b="1" dirty="0">
                <a:latin typeface="+mn-lt"/>
                <a:cs typeface="Times New Roman" panose="02020503050405090304" pitchFamily="18" charset="0"/>
              </a:rPr>
            </a:br>
            <a:r>
              <a:rPr lang="en-US" b="1" dirty="0">
                <a:latin typeface="+mn-lt"/>
                <a:cs typeface="Times New Roman" panose="02020503050405090304" pitchFamily="18" charset="0"/>
              </a:rPr>
              <a:t>Advantages of Biofilter Technology</a:t>
            </a:r>
            <a:r>
              <a:rPr lang="en-US" sz="2800" dirty="0">
                <a:latin typeface="+mn-lt"/>
              </a:rPr>
              <a:t> </a:t>
            </a:r>
            <a:br>
              <a:rPr lang="en-US" sz="2800" dirty="0">
                <a:latin typeface="+mn-lt"/>
              </a:rPr>
            </a:br>
            <a:r>
              <a:rPr lang="en-US" sz="2800" dirty="0">
                <a:latin typeface="+mn-lt"/>
                <a:cs typeface="Times New Roman" panose="02020503050405090304" pitchFamily="18" charset="0"/>
              </a:rPr>
              <a:t/>
            </a:r>
            <a:br>
              <a:rPr lang="en-US" sz="2800" dirty="0">
                <a:latin typeface="+mn-lt"/>
                <a:cs typeface="Times New Roman" panose="02020503050405090304" pitchFamily="18" charset="0"/>
              </a:rPr>
            </a:br>
            <a:r>
              <a:rPr lang="en-US" sz="3600" b="1" dirty="0">
                <a:latin typeface="+mn-lt"/>
                <a:cs typeface="Times New Roman" panose="02020503050405090304" pitchFamily="18" charset="0"/>
              </a:rPr>
              <a:t/>
            </a:r>
            <a:br>
              <a:rPr lang="en-US" sz="3600" b="1" dirty="0">
                <a:latin typeface="+mn-lt"/>
                <a:cs typeface="Times New Roman" panose="02020503050405090304" pitchFamily="18" charset="0"/>
              </a:rPr>
            </a:br>
            <a:r>
              <a:rPr lang="en-US" sz="3600" b="1" dirty="0">
                <a:latin typeface="+mn-lt"/>
                <a:cs typeface="Times New Roman" panose="02020503050405090304" pitchFamily="18" charset="0"/>
              </a:rPr>
              <a:t/>
            </a:r>
            <a:br>
              <a:rPr lang="en-US" sz="3600" b="1" dirty="0">
                <a:latin typeface="+mn-lt"/>
                <a:cs typeface="Times New Roman" panose="02020503050405090304" pitchFamily="18" charset="0"/>
              </a:rPr>
            </a:br>
            <a:endParaRPr lang="en-US" sz="3600" b="1" dirty="0">
              <a:latin typeface="+mn-lt"/>
              <a:cs typeface="Times New Roman" panose="0202050305040509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206468032"/>
              </p:ext>
            </p:extLst>
          </p:nvPr>
        </p:nvGraphicFramePr>
        <p:xfrm>
          <a:off x="1598612" y="879475"/>
          <a:ext cx="9601200" cy="4758690"/>
        </p:xfrm>
        <a:graphic>
          <a:graphicData uri="http://schemas.openxmlformats.org/drawingml/2006/table">
            <a:tbl>
              <a:tblPr>
                <a:tableStyleId>{616DA210-FB5B-4158-B5E0-FEB733F419BA}</a:tableStyleId>
              </a:tblPr>
              <a:tblGrid>
                <a:gridCol w="3053875">
                  <a:extLst>
                    <a:ext uri="{9D8B030D-6E8A-4147-A177-3AD203B41FA5}">
                      <a16:colId xmlns="" xmlns:a16="http://schemas.microsoft.com/office/drawing/2014/main" val="20000"/>
                    </a:ext>
                  </a:extLst>
                </a:gridCol>
                <a:gridCol w="2938746">
                  <a:extLst>
                    <a:ext uri="{9D8B030D-6E8A-4147-A177-3AD203B41FA5}">
                      <a16:colId xmlns="" xmlns:a16="http://schemas.microsoft.com/office/drawing/2014/main" val="20001"/>
                    </a:ext>
                  </a:extLst>
                </a:gridCol>
                <a:gridCol w="3608579">
                  <a:extLst>
                    <a:ext uri="{9D8B030D-6E8A-4147-A177-3AD203B41FA5}">
                      <a16:colId xmlns="" xmlns:a16="http://schemas.microsoft.com/office/drawing/2014/main" val="20002"/>
                    </a:ext>
                  </a:extLst>
                </a:gridCol>
              </a:tblGrid>
              <a:tr h="788876">
                <a:tc>
                  <a:txBody>
                    <a:bodyPr/>
                    <a:lstStyle/>
                    <a:p>
                      <a:pPr marL="0" marR="0" algn="ctr" rtl="0" eaLnBrk="1" fontAlgn="t" latinLnBrk="0" hangingPunct="0">
                        <a:spcBef>
                          <a:spcPts val="0"/>
                        </a:spcBef>
                        <a:spcAft>
                          <a:spcPts val="0"/>
                        </a:spcAft>
                      </a:pPr>
                      <a:endParaRPr lang="en-GB" sz="1800" b="1" u="none" strike="noStrike" kern="1200" baseline="0" dirty="0">
                        <a:latin typeface="Cambria" pitchFamily="18" charset="0"/>
                      </a:endParaRPr>
                    </a:p>
                    <a:p>
                      <a:pPr marL="0" marR="0" algn="ctr" rtl="0" eaLnBrk="1" fontAlgn="t" latinLnBrk="0" hangingPunct="0">
                        <a:spcBef>
                          <a:spcPts val="0"/>
                        </a:spcBef>
                        <a:spcAft>
                          <a:spcPts val="0"/>
                        </a:spcAft>
                      </a:pPr>
                      <a:r>
                        <a:rPr lang="en-GB" sz="1800" b="1" u="none" strike="noStrike" kern="1200" baseline="0" dirty="0">
                          <a:latin typeface="Cambria" pitchFamily="18" charset="0"/>
                        </a:rPr>
                        <a:t>Parameters    </a:t>
                      </a:r>
                      <a:endParaRPr lang="en-GB" sz="1800" b="1" i="0" u="none" strike="noStrike" kern="1200" baseline="0" dirty="0">
                        <a:solidFill>
                          <a:schemeClr val="tx1"/>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00000"/>
                        </a:lnSpc>
                        <a:spcBef>
                          <a:spcPts val="0"/>
                        </a:spcBef>
                        <a:spcAft>
                          <a:spcPts val="0"/>
                        </a:spcAft>
                      </a:pPr>
                      <a:endParaRPr lang="en-GB" sz="1800" b="1" u="none" strike="noStrike" kern="1200" baseline="0" dirty="0">
                        <a:latin typeface="Cambria" pitchFamily="18" charset="0"/>
                      </a:endParaRPr>
                    </a:p>
                    <a:p>
                      <a:pPr marL="0" marR="0" algn="ctr" rtl="0" eaLnBrk="1" fontAlgn="t" latinLnBrk="0" hangingPunct="0">
                        <a:lnSpc>
                          <a:spcPct val="100000"/>
                        </a:lnSpc>
                        <a:spcBef>
                          <a:spcPts val="0"/>
                        </a:spcBef>
                        <a:spcAft>
                          <a:spcPts val="0"/>
                        </a:spcAft>
                      </a:pPr>
                      <a:r>
                        <a:rPr lang="en-GB" sz="1800" b="1" u="none" strike="noStrike" kern="1200" baseline="0" dirty="0">
                          <a:latin typeface="Cambria" pitchFamily="18" charset="0"/>
                        </a:rPr>
                        <a:t>Before</a:t>
                      </a:r>
                    </a:p>
                    <a:p>
                      <a:pPr marL="0" marR="0" algn="ctr" rtl="0" eaLnBrk="1" fontAlgn="t" latinLnBrk="0" hangingPunct="0">
                        <a:lnSpc>
                          <a:spcPct val="100000"/>
                        </a:lnSpc>
                        <a:spcBef>
                          <a:spcPts val="0"/>
                        </a:spcBef>
                        <a:spcAft>
                          <a:spcPts val="0"/>
                        </a:spcAft>
                      </a:pPr>
                      <a:r>
                        <a:rPr lang="en-GB" sz="1800" b="1" u="none" strike="noStrike" kern="1200" baseline="0" dirty="0">
                          <a:latin typeface="Cambria" pitchFamily="18" charset="0"/>
                        </a:rPr>
                        <a:t> Treatment</a:t>
                      </a:r>
                      <a:endParaRPr lang="en-GB" sz="1800" b="1" i="0" u="none" strike="noStrike" kern="1200" baseline="0" dirty="0">
                        <a:solidFill>
                          <a:schemeClr val="tx1"/>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00000"/>
                        </a:lnSpc>
                        <a:spcBef>
                          <a:spcPts val="0"/>
                        </a:spcBef>
                        <a:spcAft>
                          <a:spcPts val="0"/>
                        </a:spcAft>
                      </a:pPr>
                      <a:endParaRPr lang="en-GB" sz="1800" b="1" u="none" strike="noStrike" kern="1200" baseline="0" dirty="0">
                        <a:latin typeface="Cambria" pitchFamily="18" charset="0"/>
                      </a:endParaRPr>
                    </a:p>
                    <a:p>
                      <a:pPr marL="0" marR="0" algn="ctr" rtl="0" eaLnBrk="1" fontAlgn="t" latinLnBrk="0" hangingPunct="0">
                        <a:lnSpc>
                          <a:spcPct val="100000"/>
                        </a:lnSpc>
                        <a:spcBef>
                          <a:spcPts val="0"/>
                        </a:spcBef>
                        <a:spcAft>
                          <a:spcPts val="0"/>
                        </a:spcAft>
                      </a:pPr>
                      <a:r>
                        <a:rPr lang="en-GB" sz="1800" b="1" u="none" strike="noStrike" kern="1200" baseline="0" dirty="0">
                          <a:latin typeface="Cambria" pitchFamily="18" charset="0"/>
                        </a:rPr>
                        <a:t>After  Biofilter</a:t>
                      </a:r>
                    </a:p>
                    <a:p>
                      <a:pPr marL="0" marR="0" algn="ctr" rtl="0" eaLnBrk="1" fontAlgn="t" latinLnBrk="0" hangingPunct="0">
                        <a:lnSpc>
                          <a:spcPct val="100000"/>
                        </a:lnSpc>
                        <a:spcBef>
                          <a:spcPts val="0"/>
                        </a:spcBef>
                        <a:spcAft>
                          <a:spcPts val="0"/>
                        </a:spcAft>
                      </a:pPr>
                      <a:r>
                        <a:rPr lang="en-GB" sz="1800" b="1" u="none" strike="noStrike" kern="1200" baseline="0" dirty="0">
                          <a:latin typeface="Cambria" pitchFamily="18" charset="0"/>
                        </a:rPr>
                        <a:t>Treatment</a:t>
                      </a:r>
                      <a:endParaRPr lang="en-GB" sz="1800" b="1" i="0" u="none" strike="noStrike" kern="1200" baseline="0" dirty="0">
                        <a:solidFill>
                          <a:schemeClr val="tx1"/>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0"/>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pH</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8.7</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8.0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1"/>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TDS (</a:t>
                      </a:r>
                      <a:r>
                        <a:rPr lang="en-GB" sz="1800" b="1" u="none" strike="noStrike" kern="1200" dirty="0" err="1">
                          <a:latin typeface="Cambria" pitchFamily="18" charset="0"/>
                        </a:rPr>
                        <a:t>ppm</a:t>
                      </a:r>
                      <a:r>
                        <a:rPr lang="en-GB" sz="1800" b="1" u="none" strike="noStrike" kern="1200" dirty="0">
                          <a:latin typeface="Cambria" pitchFamily="18" charset="0"/>
                        </a:rPr>
                        <a:t>)</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1200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1200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2"/>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Turbidity (NTU)</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95</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14</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3"/>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COD (</a:t>
                      </a:r>
                      <a:r>
                        <a:rPr lang="en-GB" sz="1800" b="1" u="none" strike="noStrike" kern="1200" dirty="0" err="1">
                          <a:latin typeface="Cambria" pitchFamily="18" charset="0"/>
                        </a:rPr>
                        <a:t>ppm</a:t>
                      </a:r>
                      <a:r>
                        <a:rPr lang="en-GB" sz="1800" b="1" u="none" strike="noStrike" kern="1200" dirty="0">
                          <a:latin typeface="Cambria" pitchFamily="18" charset="0"/>
                        </a:rPr>
                        <a:t>)</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400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90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4"/>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BOD (</a:t>
                      </a:r>
                      <a:r>
                        <a:rPr lang="en-GB" sz="1800" b="1" u="none" strike="noStrike" kern="1200" dirty="0" err="1">
                          <a:latin typeface="Cambria" pitchFamily="18" charset="0"/>
                        </a:rPr>
                        <a:t>ppm</a:t>
                      </a:r>
                      <a:r>
                        <a:rPr lang="en-GB" sz="1800" b="1" u="none" strike="noStrike" kern="1200" dirty="0">
                          <a:latin typeface="Cambria" pitchFamily="18" charset="0"/>
                        </a:rPr>
                        <a:t>)</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150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20</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5"/>
                  </a:ext>
                </a:extLst>
              </a:tr>
              <a:tr h="300597">
                <a:tc>
                  <a:txBody>
                    <a:bodyPr/>
                    <a:lstStyle/>
                    <a:p>
                      <a:pPr marL="0" marR="0" algn="l" rtl="0" eaLnBrk="1" fontAlgn="t" latinLnBrk="0" hangingPunct="0">
                        <a:lnSpc>
                          <a:spcPct val="150000"/>
                        </a:lnSpc>
                        <a:spcBef>
                          <a:spcPts val="0"/>
                        </a:spcBef>
                        <a:spcAft>
                          <a:spcPts val="0"/>
                        </a:spcAft>
                      </a:pPr>
                      <a:r>
                        <a:rPr lang="en-US" sz="1800" b="1" u="none" strike="noStrike" kern="1200" dirty="0">
                          <a:latin typeface="Cambria" pitchFamily="18" charset="0"/>
                        </a:rPr>
                        <a:t>DO (</a:t>
                      </a:r>
                      <a:r>
                        <a:rPr lang="en-US" sz="1800" b="1" u="none" strike="noStrike" kern="1200" dirty="0" err="1">
                          <a:latin typeface="Cambria" pitchFamily="18" charset="0"/>
                        </a:rPr>
                        <a:t>ppm</a:t>
                      </a:r>
                      <a:r>
                        <a:rPr lang="en-US" sz="1800" b="1" u="none" strike="noStrike" kern="1200" dirty="0">
                          <a:latin typeface="Cambria" pitchFamily="18" charset="0"/>
                        </a:rPr>
                        <a:t>)</a:t>
                      </a:r>
                      <a:endParaRPr lang="en-US"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US" sz="1800" b="1" u="none" strike="noStrike" kern="1200" dirty="0">
                          <a:latin typeface="Cambria" pitchFamily="18" charset="0"/>
                        </a:rPr>
                        <a:t>Nil</a:t>
                      </a:r>
                      <a:endParaRPr lang="en-US"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US" sz="1800" b="1" u="none" strike="noStrike" kern="1200" dirty="0">
                          <a:latin typeface="Cambria" pitchFamily="18" charset="0"/>
                        </a:rPr>
                        <a:t>2.9</a:t>
                      </a:r>
                      <a:endParaRPr lang="en-US"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6"/>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Colour</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Dark Grey</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 Pale Yellow</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7"/>
                  </a:ext>
                </a:extLst>
              </a:tr>
              <a:tr h="300597">
                <a:tc>
                  <a:txBody>
                    <a:bodyPr/>
                    <a:lstStyle/>
                    <a:p>
                      <a:pPr marL="0" marR="0" algn="l" rtl="0" eaLnBrk="1" fontAlgn="t" latinLnBrk="0" hangingPunct="0">
                        <a:lnSpc>
                          <a:spcPct val="150000"/>
                        </a:lnSpc>
                        <a:spcBef>
                          <a:spcPts val="0"/>
                        </a:spcBef>
                        <a:spcAft>
                          <a:spcPts val="0"/>
                        </a:spcAft>
                      </a:pPr>
                      <a:r>
                        <a:rPr lang="en-GB" sz="1800" b="1" u="none" strike="noStrike" kern="1200" dirty="0">
                          <a:latin typeface="Cambria" pitchFamily="18" charset="0"/>
                        </a:rPr>
                        <a:t>Odour</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Strong</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Odourless</a:t>
                      </a:r>
                      <a:endParaRPr lang="en-GB" sz="1800" b="1" i="0" u="none" strike="noStrike" kern="12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8"/>
                  </a:ext>
                </a:extLst>
              </a:tr>
              <a:tr h="455721">
                <a:tc>
                  <a:txBody>
                    <a:bodyPr/>
                    <a:lstStyle/>
                    <a:p>
                      <a:pPr marL="0" marR="0" algn="l" rtl="0" eaLnBrk="1" fontAlgn="t" latinLnBrk="0" hangingPunct="0">
                        <a:lnSpc>
                          <a:spcPct val="100000"/>
                        </a:lnSpc>
                        <a:spcBef>
                          <a:spcPts val="0"/>
                        </a:spcBef>
                        <a:spcAft>
                          <a:spcPts val="0"/>
                        </a:spcAft>
                      </a:pPr>
                      <a:r>
                        <a:rPr lang="en-GB" sz="1800" b="1" u="none" strike="noStrike" kern="1200" dirty="0" err="1">
                          <a:latin typeface="Cambria" pitchFamily="18" charset="0"/>
                        </a:rPr>
                        <a:t>Fecal</a:t>
                      </a:r>
                      <a:r>
                        <a:rPr lang="en-GB" sz="1800" b="1" u="none" strike="noStrike" kern="1200" dirty="0">
                          <a:latin typeface="Cambria" pitchFamily="18" charset="0"/>
                        </a:rPr>
                        <a:t> </a:t>
                      </a:r>
                      <a:r>
                        <a:rPr lang="en-GB" sz="1800" b="1" u="none" strike="noStrike" kern="1200" dirty="0" err="1">
                          <a:latin typeface="Cambria" pitchFamily="18" charset="0"/>
                        </a:rPr>
                        <a:t>Coliforms</a:t>
                      </a:r>
                      <a:endParaRPr lang="en-GB" sz="1800" b="1" u="none" strike="noStrike" kern="1200" dirty="0">
                        <a:latin typeface="Cambria" pitchFamily="18" charset="0"/>
                      </a:endParaRPr>
                    </a:p>
                    <a:p>
                      <a:pPr marL="0" marR="0" algn="l" rtl="0" eaLnBrk="1" fontAlgn="t" latinLnBrk="0" hangingPunct="0">
                        <a:lnSpc>
                          <a:spcPct val="100000"/>
                        </a:lnSpc>
                        <a:spcBef>
                          <a:spcPts val="0"/>
                        </a:spcBef>
                        <a:spcAft>
                          <a:spcPts val="0"/>
                        </a:spcAft>
                      </a:pPr>
                      <a:r>
                        <a:rPr lang="en-GB" sz="1800" b="1" u="none" strike="noStrike" kern="1200" dirty="0">
                          <a:latin typeface="Cambria" pitchFamily="18" charset="0"/>
                        </a:rPr>
                        <a:t> (MPN/100ml)</a:t>
                      </a:r>
                      <a:endParaRPr lang="en-GB" sz="1800" b="1" i="0" u="none" strike="noStrike" dirty="0">
                        <a:solidFill>
                          <a:srgbClr val="000000"/>
                        </a:solidFill>
                        <a:latin typeface="Cambria" pitchFamily="18" charset="0"/>
                        <a:cs typeface="Times New Roman" pitchFamily="18" charset="0"/>
                      </a:endParaRPr>
                    </a:p>
                  </a:txBody>
                  <a:tcPr marL="91414" marR="91414" marT="9525" marB="0"/>
                </a:tc>
                <a:tc>
                  <a:txBody>
                    <a:bodyPr/>
                    <a:lstStyle/>
                    <a:p>
                      <a:pPr marL="0" marR="0" algn="ctr" rtl="0" eaLnBrk="1" fontAlgn="t" latinLnBrk="0" hangingPunct="0">
                        <a:lnSpc>
                          <a:spcPct val="150000"/>
                        </a:lnSpc>
                        <a:spcBef>
                          <a:spcPts val="0"/>
                        </a:spcBef>
                        <a:spcAft>
                          <a:spcPts val="0"/>
                        </a:spcAft>
                      </a:pPr>
                      <a:r>
                        <a:rPr lang="en-GB" sz="1800" b="1" u="none" strike="noStrike" kern="1200" dirty="0">
                          <a:latin typeface="Cambria" pitchFamily="18" charset="0"/>
                        </a:rPr>
                        <a:t>&gt; 10</a:t>
                      </a:r>
                      <a:r>
                        <a:rPr lang="en-GB" sz="1800" b="1" u="none" strike="noStrike" kern="1200" baseline="30000" dirty="0">
                          <a:latin typeface="Cambria" pitchFamily="18" charset="0"/>
                        </a:rPr>
                        <a:t>6</a:t>
                      </a:r>
                      <a:endParaRPr lang="en-GB" sz="1800" b="1" i="0" u="none" strike="noStrike" kern="1200" baseline="30000" dirty="0">
                        <a:solidFill>
                          <a:srgbClr val="000000"/>
                        </a:solidFill>
                        <a:latin typeface="Cambria" pitchFamily="18" charset="0"/>
                        <a:ea typeface="Times New Roman"/>
                        <a:cs typeface="Times New Roman" pitchFamily="18" charset="0"/>
                      </a:endParaRPr>
                    </a:p>
                  </a:txBody>
                  <a:tcPr marL="91414" marR="91414" marT="9525" marB="0"/>
                </a:tc>
                <a:tc>
                  <a:txBody>
                    <a:bodyPr/>
                    <a:lstStyle/>
                    <a:p>
                      <a:pPr marL="0" marR="0" indent="0" algn="ctr" defTabSz="914400" rtl="0" eaLnBrk="1" fontAlgn="t" latinLnBrk="0" hangingPunct="0">
                        <a:lnSpc>
                          <a:spcPct val="150000"/>
                        </a:lnSpc>
                        <a:spcBef>
                          <a:spcPts val="0"/>
                        </a:spcBef>
                        <a:spcAft>
                          <a:spcPts val="0"/>
                        </a:spcAft>
                        <a:buClrTx/>
                        <a:buSzTx/>
                        <a:buFontTx/>
                        <a:buNone/>
                        <a:tabLst/>
                        <a:defRPr/>
                      </a:pPr>
                      <a:r>
                        <a:rPr lang="en-GB" sz="1800" b="1" u="none" strike="noStrike" kern="1200" dirty="0">
                          <a:latin typeface="Cambria" pitchFamily="18" charset="0"/>
                        </a:rPr>
                        <a:t>&lt;  10</a:t>
                      </a:r>
                      <a:r>
                        <a:rPr lang="en-GB" sz="1800" b="1" u="none" strike="noStrike" kern="1200" baseline="30000" dirty="0">
                          <a:latin typeface="Cambria" pitchFamily="18" charset="0"/>
                        </a:rPr>
                        <a:t>3</a:t>
                      </a:r>
                      <a:endParaRPr lang="en-GB" sz="1800" b="1" i="0" u="none" strike="noStrike" kern="1200" baseline="30000" dirty="0">
                        <a:solidFill>
                          <a:srgbClr val="000000"/>
                        </a:solidFill>
                        <a:latin typeface="Cambria" pitchFamily="18" charset="0"/>
                        <a:ea typeface="Times New Roman"/>
                        <a:cs typeface="Times New Roman" pitchFamily="18" charset="0"/>
                      </a:endParaRPr>
                    </a:p>
                  </a:txBody>
                  <a:tcPr marL="91414" marR="91414" marT="9525" marB="0"/>
                </a:tc>
                <a:extLst>
                  <a:ext uri="{0D108BD9-81ED-4DB2-BD59-A6C34878D82A}">
                    <a16:rowId xmlns="" xmlns:a16="http://schemas.microsoft.com/office/drawing/2014/main" val="10009"/>
                  </a:ext>
                </a:extLst>
              </a:tr>
            </a:tbl>
          </a:graphicData>
        </a:graphic>
      </p:graphicFrame>
      <p:sp>
        <p:nvSpPr>
          <p:cNvPr id="4" name="Rectangle 2"/>
          <p:cNvSpPr txBox="1">
            <a:spLocks noChangeArrowheads="1"/>
          </p:cNvSpPr>
          <p:nvPr/>
        </p:nvSpPr>
        <p:spPr>
          <a:xfrm>
            <a:off x="379463" y="152400"/>
            <a:ext cx="11353690" cy="457200"/>
          </a:xfrm>
          <a:prstGeom prst="rect">
            <a:avLst/>
          </a:prstGeom>
          <a:solidFill>
            <a:srgbClr val="FF0000">
              <a:alpha val="0"/>
            </a:srgbClr>
          </a:solidFill>
        </p:spPr>
        <p:txBody>
          <a:bodyPr/>
          <a:lstStyle/>
          <a:p>
            <a:pPr algn="ctr" eaLnBrk="1" hangingPunct="1">
              <a:defRPr/>
            </a:pPr>
            <a:r>
              <a:rPr lang="en-US" sz="2800" b="1" dirty="0">
                <a:solidFill>
                  <a:srgbClr val="FF0000"/>
                </a:solidFill>
              </a:rPr>
              <a:t>   Average Results</a:t>
            </a:r>
          </a:p>
        </p:txBody>
      </p:sp>
      <p:sp>
        <p:nvSpPr>
          <p:cNvPr id="5" name="Rectangle 2"/>
          <p:cNvSpPr txBox="1">
            <a:spLocks noChangeArrowheads="1"/>
          </p:cNvSpPr>
          <p:nvPr/>
        </p:nvSpPr>
        <p:spPr>
          <a:xfrm>
            <a:off x="1598611" y="5715000"/>
            <a:ext cx="9448801" cy="762000"/>
          </a:xfrm>
          <a:prstGeom prst="rect">
            <a:avLst/>
          </a:prstGeom>
          <a:solidFill>
            <a:schemeClr val="bg2">
              <a:lumMod val="20000"/>
              <a:lumOff val="80000"/>
              <a:alpha val="0"/>
            </a:schemeClr>
          </a:solidFill>
        </p:spPr>
        <p:txBody>
          <a:bodyPr/>
          <a:lstStyle/>
          <a:p>
            <a:pPr algn="ctr" eaLnBrk="1" hangingPunct="1">
              <a:defRPr/>
            </a:pPr>
            <a:r>
              <a:rPr lang="en-US" sz="2400" b="1" kern="0" dirty="0">
                <a:solidFill>
                  <a:schemeClr val="tx2">
                    <a:lumMod val="75000"/>
                  </a:schemeClr>
                </a:solidFill>
                <a:latin typeface="+mj-lt"/>
                <a:ea typeface="+mj-ea"/>
                <a:cs typeface="Times New Roman" pitchFamily="18" charset="0"/>
              </a:rPr>
              <a:t>Note: The treated water quality is as per the CPCB norms of 2017 for land irrigation</a:t>
            </a:r>
          </a:p>
        </p:txBody>
      </p:sp>
      <p:sp>
        <p:nvSpPr>
          <p:cNvPr id="2" name="Date Placeholder 1">
            <a:extLst>
              <a:ext uri="{FF2B5EF4-FFF2-40B4-BE49-F238E27FC236}">
                <a16:creationId xmlns="" xmlns:a16="http://schemas.microsoft.com/office/drawing/2014/main" id="{087BA8F5-6FC1-4181-B575-45C1D5E27EED}"/>
              </a:ext>
            </a:extLst>
          </p:cNvPr>
          <p:cNvSpPr>
            <a:spLocks noGrp="1"/>
          </p:cNvSpPr>
          <p:nvPr>
            <p:ph type="dt" sz="half" idx="10"/>
          </p:nvPr>
        </p:nvSpPr>
        <p:spPr>
          <a:xfrm>
            <a:off x="9730122" y="6248400"/>
            <a:ext cx="1142702" cy="457199"/>
          </a:xfrm>
        </p:spPr>
        <p:txBody>
          <a:bodyPr/>
          <a:lstStyle/>
          <a:p>
            <a:fld id="{18F89288-61C2-464A-92E4-ADACCEA48D15}" type="datetime1">
              <a:rPr lang="en-US" smtClean="0"/>
              <a:pPr/>
              <a:t>30/09/2022</a:t>
            </a:fld>
            <a:endParaRPr lang="en-US" dirty="0"/>
          </a:p>
        </p:txBody>
      </p:sp>
      <p:sp>
        <p:nvSpPr>
          <p:cNvPr id="6" name="Slide Number Placeholder 5">
            <a:extLst>
              <a:ext uri="{FF2B5EF4-FFF2-40B4-BE49-F238E27FC236}">
                <a16:creationId xmlns="" xmlns:a16="http://schemas.microsoft.com/office/drawing/2014/main" id="{690A304F-9CAB-43FD-9CE5-172A5A542D9E}"/>
              </a:ext>
            </a:extLst>
          </p:cNvPr>
          <p:cNvSpPr>
            <a:spLocks noGrp="1"/>
          </p:cNvSpPr>
          <p:nvPr>
            <p:ph type="sldNum" sz="quarter" idx="12"/>
          </p:nvPr>
        </p:nvSpPr>
        <p:spPr>
          <a:xfrm>
            <a:off x="10949005" y="6248399"/>
            <a:ext cx="551023" cy="457200"/>
          </a:xfrm>
        </p:spPr>
        <p:txBody>
          <a:bodyPr/>
          <a:lstStyle/>
          <a:p>
            <a:fld id="{6F42FDE4-A7DD-41A7-A0A6-9B649FB43336}" type="slidenum">
              <a:rPr kumimoji="0" lang="en-US" smtClean="0"/>
              <a:pPr/>
              <a:t>11</a:t>
            </a:fld>
            <a:endParaRPr kumimoji="0"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6DDCAC9-E5F0-41D0-B606-64A0798FDAA6}"/>
              </a:ext>
            </a:extLst>
          </p:cNvPr>
          <p:cNvSpPr/>
          <p:nvPr/>
        </p:nvSpPr>
        <p:spPr>
          <a:xfrm>
            <a:off x="1828324" y="1105644"/>
            <a:ext cx="9598700" cy="381425"/>
          </a:xfrm>
          <a:prstGeom prst="rect">
            <a:avLst/>
          </a:prstGeom>
        </p:spPr>
        <p:txBody>
          <a:bodyPr wrap="square" lIns="88176" tIns="44088" rIns="88176" bIns="44088">
            <a:spAutoFit/>
          </a:bodyPr>
          <a:lstStyle/>
          <a:p>
            <a:pPr marL="440878" indent="-440878" algn="just">
              <a:spcAft>
                <a:spcPts val="482"/>
              </a:spcAft>
              <a:buFont typeface="+mj-lt"/>
              <a:buAutoNum type="arabicPeriod"/>
            </a:pPr>
            <a:endParaRPr lang="en-IN" sz="1900" b="1" dirty="0">
              <a:solidFill>
                <a:schemeClr val="accent4"/>
              </a:solidFill>
            </a:endParaRPr>
          </a:p>
        </p:txBody>
      </p:sp>
      <p:sp>
        <p:nvSpPr>
          <p:cNvPr id="4" name="Rectangle 3">
            <a:extLst>
              <a:ext uri="{FF2B5EF4-FFF2-40B4-BE49-F238E27FC236}">
                <a16:creationId xmlns="" xmlns:a16="http://schemas.microsoft.com/office/drawing/2014/main" id="{19B21ACF-768E-4B69-8288-EE274E9ECD0F}"/>
              </a:ext>
            </a:extLst>
          </p:cNvPr>
          <p:cNvSpPr/>
          <p:nvPr/>
        </p:nvSpPr>
        <p:spPr>
          <a:xfrm>
            <a:off x="1494770" y="396635"/>
            <a:ext cx="3837642" cy="504535"/>
          </a:xfrm>
          <a:prstGeom prst="rect">
            <a:avLst/>
          </a:prstGeom>
        </p:spPr>
        <p:txBody>
          <a:bodyPr wrap="square" lIns="88176" tIns="44088" rIns="88176" bIns="44088">
            <a:spAutoFit/>
          </a:bodyPr>
          <a:lstStyle/>
          <a:p>
            <a:pPr algn="just"/>
            <a:r>
              <a:rPr lang="en-US" sz="2700" b="1" dirty="0" smtClean="0">
                <a:solidFill>
                  <a:srgbClr val="000000"/>
                </a:solidFill>
                <a:latin typeface="Arial" panose="020B0604020202020204" pitchFamily="34" charset="0"/>
                <a:ea typeface="SimSun" panose="02010600030101010101" pitchFamily="2" charset="-122"/>
              </a:rPr>
              <a:t>       Benefits </a:t>
            </a:r>
            <a:r>
              <a:rPr lang="en-US" sz="2700" b="1" dirty="0">
                <a:solidFill>
                  <a:srgbClr val="000000"/>
                </a:solidFill>
                <a:latin typeface="Arial" panose="020B0604020202020204" pitchFamily="34" charset="0"/>
                <a:ea typeface="SimSun" panose="02010600030101010101" pitchFamily="2" charset="-122"/>
              </a:rPr>
              <a:t>derived:</a:t>
            </a:r>
            <a:endParaRPr lang="en-IN" sz="2700" dirty="0">
              <a:solidFill>
                <a:srgbClr val="000000"/>
              </a:solidFill>
              <a:latin typeface="Arial" panose="020B0604020202020204" pitchFamily="34" charset="0"/>
              <a:ea typeface="SimSun" panose="02010600030101010101" pitchFamily="2" charset="-122"/>
            </a:endParaRPr>
          </a:p>
        </p:txBody>
      </p:sp>
      <p:sp>
        <p:nvSpPr>
          <p:cNvPr id="5" name="Rectangle 4"/>
          <p:cNvSpPr/>
          <p:nvPr/>
        </p:nvSpPr>
        <p:spPr>
          <a:xfrm>
            <a:off x="1827212" y="1078673"/>
            <a:ext cx="9220200" cy="5051934"/>
          </a:xfrm>
          <a:prstGeom prst="rect">
            <a:avLst/>
          </a:prstGeom>
        </p:spPr>
        <p:txBody>
          <a:bodyPr wrap="square" lIns="88176" tIns="44088" rIns="88176" bIns="44088">
            <a:spAutoFit/>
          </a:bodyPr>
          <a:lstStyle/>
          <a:p>
            <a:pPr marL="440878" indent="-440878" algn="just">
              <a:spcAft>
                <a:spcPts val="482"/>
              </a:spcAft>
              <a:buFont typeface="+mj-lt"/>
              <a:buAutoNum type="arabicPeriod"/>
            </a:pPr>
            <a:r>
              <a:rPr lang="en-US" sz="1900" b="1" dirty="0">
                <a:latin typeface="Arial" panose="020B0604020202020204" pitchFamily="34" charset="0"/>
                <a:ea typeface="Times New Roman" panose="02020603050405020304" pitchFamily="18" charset="0"/>
              </a:rPr>
              <a:t>Total 30 acres of land is cultivated using </a:t>
            </a:r>
            <a:r>
              <a:rPr lang="en-US" sz="1900" b="1" dirty="0" err="1">
                <a:latin typeface="Arial" panose="020B0604020202020204" pitchFamily="34" charset="0"/>
                <a:ea typeface="Times New Roman" panose="02020603050405020304" pitchFamily="18" charset="0"/>
              </a:rPr>
              <a:t>Biofilter</a:t>
            </a:r>
            <a:r>
              <a:rPr lang="en-US" sz="1900" b="1" dirty="0">
                <a:latin typeface="Arial" panose="020B0604020202020204" pitchFamily="34" charset="0"/>
                <a:ea typeface="Times New Roman" panose="02020603050405020304" pitchFamily="18" charset="0"/>
              </a:rPr>
              <a:t> treated water.</a:t>
            </a:r>
          </a:p>
          <a:p>
            <a:pPr marL="440878" indent="-440878" algn="just">
              <a:spcAft>
                <a:spcPts val="482"/>
              </a:spcAft>
              <a:buFont typeface="+mj-lt"/>
              <a:buAutoNum type="arabicPeriod"/>
            </a:pPr>
            <a:endParaRPr lang="en-IN" sz="1900" b="1" dirty="0">
              <a:latin typeface="Arial" panose="020B0604020202020204" pitchFamily="34" charset="0"/>
              <a:ea typeface="SimSun" panose="02010600030101010101" pitchFamily="2" charset="-122"/>
            </a:endParaRPr>
          </a:p>
          <a:p>
            <a:pPr marL="440878" indent="-440878" algn="just">
              <a:spcAft>
                <a:spcPts val="482"/>
              </a:spcAft>
              <a:buFont typeface="+mj-lt"/>
              <a:buAutoNum type="arabicPeriod"/>
            </a:pPr>
            <a:r>
              <a:rPr lang="en-US" sz="1900" b="1" dirty="0">
                <a:latin typeface="Arial" panose="020B0604020202020204" pitchFamily="34" charset="0"/>
                <a:ea typeface="Times New Roman" panose="02020603050405020304" pitchFamily="18" charset="0"/>
              </a:rPr>
              <a:t>7 types of fruits like Mango, Tamarind, Sweet orange, custard apple, Guava, </a:t>
            </a:r>
            <a:r>
              <a:rPr lang="en-US" sz="1900" b="1" dirty="0" err="1">
                <a:latin typeface="Arial" panose="020B0604020202020204" pitchFamily="34" charset="0"/>
                <a:ea typeface="Times New Roman" panose="02020603050405020304" pitchFamily="18" charset="0"/>
              </a:rPr>
              <a:t>Kazi</a:t>
            </a:r>
            <a:r>
              <a:rPr lang="en-US" sz="1900" b="1" dirty="0">
                <a:latin typeface="Arial" panose="020B0604020202020204" pitchFamily="34" charset="0"/>
                <a:ea typeface="Times New Roman" panose="02020603050405020304" pitchFamily="18" charset="0"/>
              </a:rPr>
              <a:t> Lime and Grapes are cultivated with </a:t>
            </a:r>
            <a:r>
              <a:rPr lang="en-US" sz="1900" b="1" dirty="0" err="1">
                <a:latin typeface="Arial" panose="020B0604020202020204" pitchFamily="34" charset="0"/>
                <a:ea typeface="Times New Roman" panose="02020603050405020304" pitchFamily="18" charset="0"/>
              </a:rPr>
              <a:t>Biofilter</a:t>
            </a:r>
            <a:r>
              <a:rPr lang="en-US" sz="1900" b="1" dirty="0">
                <a:latin typeface="Arial" panose="020B0604020202020204" pitchFamily="34" charset="0"/>
                <a:ea typeface="Times New Roman" panose="02020603050405020304" pitchFamily="18" charset="0"/>
              </a:rPr>
              <a:t> water .</a:t>
            </a:r>
          </a:p>
          <a:p>
            <a:pPr marL="440878" indent="-440878" algn="just">
              <a:spcAft>
                <a:spcPts val="482"/>
              </a:spcAft>
              <a:buFont typeface="+mj-lt"/>
              <a:buAutoNum type="arabicPeriod"/>
            </a:pPr>
            <a:endParaRPr lang="en-IN" sz="1900" b="1" dirty="0">
              <a:latin typeface="Arial" panose="020B0604020202020204" pitchFamily="34" charset="0"/>
              <a:ea typeface="SimSun" panose="02010600030101010101" pitchFamily="2" charset="-122"/>
            </a:endParaRPr>
          </a:p>
          <a:p>
            <a:pPr marL="440878" indent="-440878" algn="just">
              <a:spcAft>
                <a:spcPts val="482"/>
              </a:spcAft>
              <a:buFont typeface="+mj-lt"/>
              <a:buAutoNum type="arabicPeriod"/>
            </a:pPr>
            <a:r>
              <a:rPr lang="en-US" sz="1900" b="1" dirty="0">
                <a:latin typeface="Arial" panose="020B0604020202020204" pitchFamily="34" charset="0"/>
                <a:ea typeface="Times New Roman" panose="02020603050405020304" pitchFamily="18" charset="0"/>
              </a:rPr>
              <a:t>Vegetables like Tomato, </a:t>
            </a:r>
            <a:r>
              <a:rPr lang="en-US" sz="1900" b="1" dirty="0" err="1">
                <a:latin typeface="Arial" panose="020B0604020202020204" pitchFamily="34" charset="0"/>
                <a:ea typeface="Times New Roman" panose="02020603050405020304" pitchFamily="18" charset="0"/>
              </a:rPr>
              <a:t>Chilli</a:t>
            </a:r>
            <a:r>
              <a:rPr lang="en-US" sz="1900" b="1" dirty="0">
                <a:latin typeface="Arial" panose="020B0604020202020204" pitchFamily="34" charset="0"/>
                <a:ea typeface="Times New Roman" panose="02020603050405020304" pitchFamily="18" charset="0"/>
              </a:rPr>
              <a:t>, </a:t>
            </a:r>
            <a:r>
              <a:rPr lang="en-US" sz="1900" b="1" dirty="0" err="1">
                <a:latin typeface="Arial" panose="020B0604020202020204" pitchFamily="34" charset="0"/>
                <a:ea typeface="Times New Roman" panose="02020603050405020304" pitchFamily="18" charset="0"/>
              </a:rPr>
              <a:t>Brinjal</a:t>
            </a:r>
            <a:r>
              <a:rPr lang="en-US" sz="1900" b="1" dirty="0">
                <a:latin typeface="Arial" panose="020B0604020202020204" pitchFamily="34" charset="0"/>
                <a:ea typeface="Times New Roman" panose="02020603050405020304" pitchFamily="18" charset="0"/>
              </a:rPr>
              <a:t>, Lady finger, Bitter Guard and Bottle Guard are cultivated in an year.</a:t>
            </a:r>
            <a:endParaRPr lang="en-IN" sz="1900" b="1" dirty="0">
              <a:latin typeface="Arial" panose="020B0604020202020204" pitchFamily="34" charset="0"/>
              <a:ea typeface="SimSun" panose="02010600030101010101" pitchFamily="2" charset="-122"/>
            </a:endParaRPr>
          </a:p>
          <a:p>
            <a:pPr marL="440878" indent="-440878" algn="just">
              <a:spcAft>
                <a:spcPts val="482"/>
              </a:spcAft>
              <a:buFont typeface="+mj-lt"/>
              <a:buAutoNum type="arabicPeriod"/>
            </a:pPr>
            <a:endParaRPr lang="en-US" sz="1900" b="1" dirty="0">
              <a:latin typeface="Arial" panose="020B0604020202020204" pitchFamily="34" charset="0"/>
              <a:ea typeface="Times New Roman" panose="02020603050405020304" pitchFamily="18" charset="0"/>
            </a:endParaRPr>
          </a:p>
          <a:p>
            <a:pPr marL="440878" indent="-440878" algn="just">
              <a:spcAft>
                <a:spcPts val="482"/>
              </a:spcAft>
              <a:buFont typeface="+mj-lt"/>
              <a:buAutoNum type="arabicPeriod"/>
            </a:pPr>
            <a:r>
              <a:rPr lang="en-US" sz="1900" b="1" dirty="0">
                <a:latin typeface="Arial" panose="020B0604020202020204" pitchFamily="34" charset="0"/>
                <a:ea typeface="Times New Roman" panose="02020603050405020304" pitchFamily="18" charset="0"/>
              </a:rPr>
              <a:t>Fodder crops with substantial growth is grown in 1 acres of area . Getting 5-6 yields of fodder in a year.</a:t>
            </a:r>
          </a:p>
          <a:p>
            <a:pPr marL="440878" indent="-440878" algn="just">
              <a:spcAft>
                <a:spcPts val="482"/>
              </a:spcAft>
              <a:buFont typeface="+mj-lt"/>
              <a:buAutoNum type="arabicPeriod"/>
            </a:pPr>
            <a:endParaRPr lang="en-US" sz="1900" b="1" dirty="0">
              <a:latin typeface="Arial" panose="020B0604020202020204" pitchFamily="34" charset="0"/>
              <a:ea typeface="Times New Roman" panose="02020603050405020304" pitchFamily="18" charset="0"/>
            </a:endParaRPr>
          </a:p>
          <a:p>
            <a:pPr marL="440878" indent="-440878" algn="just">
              <a:spcAft>
                <a:spcPts val="482"/>
              </a:spcAft>
              <a:buFont typeface="+mj-lt"/>
              <a:buAutoNum type="arabicPeriod"/>
            </a:pPr>
            <a:r>
              <a:rPr lang="en-US" sz="1900" b="1" dirty="0">
                <a:latin typeface="Arial" panose="020B0604020202020204" pitchFamily="34" charset="0"/>
                <a:ea typeface="Times New Roman" panose="02020603050405020304" pitchFamily="18" charset="0"/>
              </a:rPr>
              <a:t>Vigorous growth is observed in all plants, No </a:t>
            </a:r>
            <a:r>
              <a:rPr lang="en-US" sz="1900" b="1" dirty="0" err="1">
                <a:latin typeface="Arial" panose="020B0604020202020204" pitchFamily="34" charset="0"/>
                <a:ea typeface="Times New Roman" panose="02020603050405020304" pitchFamily="18" charset="0"/>
              </a:rPr>
              <a:t>scorteling</a:t>
            </a:r>
            <a:r>
              <a:rPr lang="en-US" sz="1900" b="1" dirty="0">
                <a:latin typeface="Arial" panose="020B0604020202020204" pitchFamily="34" charset="0"/>
                <a:ea typeface="Times New Roman" panose="02020603050405020304" pitchFamily="18" charset="0"/>
              </a:rPr>
              <a:t> of leaves and the crop yield has increased from 1.8 to 3.6 </a:t>
            </a:r>
            <a:r>
              <a:rPr lang="en-US" sz="1900" b="1" dirty="0" err="1">
                <a:latin typeface="Arial" panose="020B0604020202020204" pitchFamily="34" charset="0"/>
                <a:ea typeface="Times New Roman" panose="02020603050405020304" pitchFamily="18" charset="0"/>
              </a:rPr>
              <a:t>i.e</a:t>
            </a:r>
            <a:r>
              <a:rPr lang="en-US" sz="1900" b="1" dirty="0">
                <a:latin typeface="Arial" panose="020B0604020202020204" pitchFamily="34" charset="0"/>
                <a:ea typeface="Times New Roman" panose="02020603050405020304" pitchFamily="18" charset="0"/>
              </a:rPr>
              <a:t> double by usage of Biofilter treated water .</a:t>
            </a:r>
          </a:p>
          <a:p>
            <a:pPr marL="440878" indent="-440878">
              <a:buFont typeface="+mj-lt"/>
              <a:buAutoNum type="arabicPeriod"/>
            </a:pPr>
            <a:r>
              <a:rPr lang="en-US" sz="1900" b="1" dirty="0" smtClean="0">
                <a:latin typeface="Arial" panose="020B0604020202020204" pitchFamily="34" charset="0"/>
                <a:ea typeface="Times New Roman" panose="02020603050405020304" pitchFamily="18" charset="0"/>
              </a:rPr>
              <a:t>10 </a:t>
            </a:r>
            <a:r>
              <a:rPr lang="en-US" sz="1900" b="1" dirty="0">
                <a:latin typeface="Arial" panose="020B0604020202020204" pitchFamily="34" charset="0"/>
                <a:ea typeface="Times New Roman" panose="02020603050405020304" pitchFamily="18" charset="0"/>
              </a:rPr>
              <a:t>quintal of compost is harvested and used in KVK farm.</a:t>
            </a:r>
            <a:endParaRPr lang="en-IN" sz="1900" b="1" dirty="0"/>
          </a:p>
        </p:txBody>
      </p:sp>
      <p:sp>
        <p:nvSpPr>
          <p:cNvPr id="2" name="Date Placeholder 1">
            <a:extLst>
              <a:ext uri="{FF2B5EF4-FFF2-40B4-BE49-F238E27FC236}">
                <a16:creationId xmlns="" xmlns:a16="http://schemas.microsoft.com/office/drawing/2014/main" id="{37D720EF-97CE-4F71-99AA-001F340022DA}"/>
              </a:ext>
            </a:extLst>
          </p:cNvPr>
          <p:cNvSpPr>
            <a:spLocks noGrp="1"/>
          </p:cNvSpPr>
          <p:nvPr>
            <p:ph type="dt" sz="half" idx="10"/>
          </p:nvPr>
        </p:nvSpPr>
        <p:spPr>
          <a:xfrm>
            <a:off x="9730122" y="6194726"/>
            <a:ext cx="1142702" cy="434673"/>
          </a:xfrm>
        </p:spPr>
        <p:txBody>
          <a:bodyPr/>
          <a:lstStyle/>
          <a:p>
            <a:fld id="{2E2683CD-1349-4D0C-89DF-9861E228A2E4}" type="datetime1">
              <a:rPr lang="en-US" smtClean="0"/>
              <a:pPr/>
              <a:t>30/09/2022</a:t>
            </a:fld>
            <a:endParaRPr lang="en-US" dirty="0"/>
          </a:p>
        </p:txBody>
      </p:sp>
      <p:sp>
        <p:nvSpPr>
          <p:cNvPr id="6" name="Slide Number Placeholder 5">
            <a:extLst>
              <a:ext uri="{FF2B5EF4-FFF2-40B4-BE49-F238E27FC236}">
                <a16:creationId xmlns="" xmlns:a16="http://schemas.microsoft.com/office/drawing/2014/main" id="{1B9EFE0A-BA6F-403C-B4D8-657D95057FAC}"/>
              </a:ext>
            </a:extLst>
          </p:cNvPr>
          <p:cNvSpPr>
            <a:spLocks noGrp="1"/>
          </p:cNvSpPr>
          <p:nvPr>
            <p:ph type="sldNum" sz="quarter" idx="12"/>
          </p:nvPr>
        </p:nvSpPr>
        <p:spPr>
          <a:xfrm>
            <a:off x="10949005" y="6194726"/>
            <a:ext cx="551023" cy="434673"/>
          </a:xfrm>
        </p:spPr>
        <p:txBody>
          <a:bodyPr/>
          <a:lstStyle/>
          <a:p>
            <a:fld id="{6F42FDE4-A7DD-41A7-A0A6-9B649FB43336}" type="slidenum">
              <a:rPr kumimoji="0" lang="en-US" smtClean="0"/>
              <a:pPr/>
              <a:t>12</a:t>
            </a:fld>
            <a:endParaRPr kumimoji="0" lang="en-US" dirty="0"/>
          </a:p>
        </p:txBody>
      </p:sp>
    </p:spTree>
    <p:extLst>
      <p:ext uri="{BB962C8B-B14F-4D97-AF65-F5344CB8AC3E}">
        <p14:creationId xmlns="" xmlns:p14="http://schemas.microsoft.com/office/powerpoint/2010/main" val="385109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a:extLst>
              <a:ext uri="{FF2B5EF4-FFF2-40B4-BE49-F238E27FC236}">
                <a16:creationId xmlns="" xmlns:a16="http://schemas.microsoft.com/office/drawing/2014/main" id="{8E320577-EC88-437F-8C64-D65E59930AA4}"/>
              </a:ext>
            </a:extLst>
          </p:cNvPr>
          <p:cNvSpPr txBox="1">
            <a:spLocks noChangeArrowheads="1"/>
          </p:cNvSpPr>
          <p:nvPr/>
        </p:nvSpPr>
        <p:spPr bwMode="auto">
          <a:xfrm>
            <a:off x="1904504" y="16461"/>
            <a:ext cx="7351497" cy="726402"/>
          </a:xfrm>
          <a:prstGeom prst="rect">
            <a:avLst/>
          </a:prstGeom>
          <a:solidFill>
            <a:srgbClr val="FCFBF9">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5112" tIns="33859" rIns="65112" bIns="33859" anchorCtr="1"/>
          <a:lstStyle>
            <a:lvl1pPr>
              <a:spcAft>
                <a:spcPts val="14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a:spcAft>
                <a:spcPct val="0"/>
              </a:spcAft>
            </a:pPr>
            <a:r>
              <a:rPr lang="en-US" altLang="en-US" sz="2300" b="1" dirty="0">
                <a:solidFill>
                  <a:schemeClr val="tx1"/>
                </a:solidFill>
                <a:latin typeface="Trebuchet MS" panose="020B0603020202020204" pitchFamily="34" charset="0"/>
                <a:cs typeface="Times New Roman" panose="02020603050405020304" pitchFamily="18" charset="0"/>
              </a:rPr>
              <a:t>Agriculture done on </a:t>
            </a:r>
            <a:r>
              <a:rPr lang="en-US" sz="2300" b="1" dirty="0" err="1">
                <a:solidFill>
                  <a:srgbClr val="92D050"/>
                </a:solidFill>
                <a:latin typeface="Trebuchet MS" panose="020B0603020202020204" pitchFamily="34" charset="0"/>
                <a:cs typeface="Times New Roman" pitchFamily="18" charset="0"/>
              </a:rPr>
              <a:t>trans</a:t>
            </a:r>
            <a:r>
              <a:rPr lang="en-US" sz="2300" b="1" dirty="0" err="1">
                <a:latin typeface="Trebuchet MS" panose="020B0603020202020204" pitchFamily="34" charset="0"/>
                <a:cs typeface="Times New Roman" pitchFamily="18" charset="0"/>
              </a:rPr>
              <a:t>Bio</a:t>
            </a:r>
            <a:r>
              <a:rPr lang="en-US" sz="2300" b="1" dirty="0">
                <a:latin typeface="Trebuchet MS" panose="020B0603020202020204" pitchFamily="34" charset="0"/>
                <a:cs typeface="Times New Roman" pitchFamily="18" charset="0"/>
              </a:rPr>
              <a:t>-Filter outlet water</a:t>
            </a:r>
          </a:p>
          <a:p>
            <a:pPr algn="ctr" eaLnBrk="1" hangingPunct="1">
              <a:spcAft>
                <a:spcPct val="0"/>
              </a:spcAft>
            </a:pPr>
            <a:r>
              <a:rPr lang="en-US" altLang="en-US" sz="2300" b="1" dirty="0">
                <a:solidFill>
                  <a:schemeClr val="tx1"/>
                </a:solidFill>
                <a:latin typeface="Trebuchet MS" panose="020B0603020202020204" pitchFamily="34" charset="0"/>
                <a:cs typeface="Times New Roman" panose="02020603050405020304" pitchFamily="18" charset="0"/>
              </a:rPr>
              <a:t>water</a:t>
            </a:r>
          </a:p>
        </p:txBody>
      </p:sp>
      <p:pic>
        <p:nvPicPr>
          <p:cNvPr id="5" name="Picture 4" descr="2370de61-7f47-4103-998e-f290e7c44059.JPG"/>
          <p:cNvPicPr>
            <a:picLocks noChangeAspect="1"/>
          </p:cNvPicPr>
          <p:nvPr/>
        </p:nvPicPr>
        <p:blipFill rotWithShape="1">
          <a:blip r:embed="rId3" cstate="print">
            <a:extLst>
              <a:ext uri="{28A0092B-C50C-407E-A947-70E740481C1C}">
                <a14:useLocalDpi xmlns="" xmlns:a14="http://schemas.microsoft.com/office/drawing/2010/main" val="0"/>
              </a:ext>
            </a:extLst>
          </a:blip>
          <a:srcRect l="5824" t="7751" b="12081"/>
          <a:stretch/>
        </p:blipFill>
        <p:spPr>
          <a:xfrm>
            <a:off x="6780212" y="685800"/>
            <a:ext cx="4343400" cy="3200400"/>
          </a:xfrm>
          <a:prstGeom prst="rect">
            <a:avLst/>
          </a:prstGeom>
        </p:spPr>
      </p:pic>
      <p:pic>
        <p:nvPicPr>
          <p:cNvPr id="7" name="Picture 6" descr="c3e5824d-cdcc-48da-9d17-3e83b919f716.JPG"/>
          <p:cNvPicPr>
            <a:picLocks noChangeAspect="1"/>
          </p:cNvPicPr>
          <p:nvPr/>
        </p:nvPicPr>
        <p:blipFill rotWithShape="1">
          <a:blip r:embed="rId4" cstate="print">
            <a:extLst>
              <a:ext uri="{28A0092B-C50C-407E-A947-70E740481C1C}">
                <a14:useLocalDpi xmlns="" xmlns:a14="http://schemas.microsoft.com/office/drawing/2010/main" val="0"/>
              </a:ext>
            </a:extLst>
          </a:blip>
          <a:srcRect r="10592" b="4576"/>
          <a:stretch/>
        </p:blipFill>
        <p:spPr>
          <a:xfrm>
            <a:off x="608011" y="457200"/>
            <a:ext cx="6096001" cy="5251010"/>
          </a:xfrm>
          <a:prstGeom prst="rect">
            <a:avLst/>
          </a:prstGeom>
        </p:spPr>
      </p:pic>
      <p:pic>
        <p:nvPicPr>
          <p:cNvPr id="2" name="Picture 1" descr="66f90ef7-a0bb-4837-b511-480d0e176cd3.JPG"/>
          <p:cNvPicPr>
            <a:picLocks noChangeAspect="1"/>
          </p:cNvPicPr>
          <p:nvPr/>
        </p:nvPicPr>
        <p:blipFill rotWithShape="1">
          <a:blip r:embed="rId5" cstate="print">
            <a:extLst>
              <a:ext uri="{28A0092B-C50C-407E-A947-70E740481C1C}">
                <a14:useLocalDpi xmlns="" xmlns:a14="http://schemas.microsoft.com/office/drawing/2010/main" val="0"/>
              </a:ext>
            </a:extLst>
          </a:blip>
          <a:srcRect l="18360" t="17945" r="19309" b="13868"/>
          <a:stretch/>
        </p:blipFill>
        <p:spPr>
          <a:xfrm>
            <a:off x="6932612" y="4038600"/>
            <a:ext cx="3337417" cy="2502047"/>
          </a:xfrm>
          <a:prstGeom prst="rect">
            <a:avLst/>
          </a:prstGeom>
        </p:spPr>
      </p:pic>
      <p:pic>
        <p:nvPicPr>
          <p:cNvPr id="29" name="Picture 2" descr="C:\Users\Kusuma\Desktop\agriengg_fmp_harvesting_coconut_tree_climber_clip_image003.gif">
            <a:extLst>
              <a:ext uri="{FF2B5EF4-FFF2-40B4-BE49-F238E27FC236}">
                <a16:creationId xmlns="" xmlns:a16="http://schemas.microsoft.com/office/drawing/2014/main" id="{B2CE5CE7-7683-47DE-A221-9E94B8D7BB6F}"/>
              </a:ext>
            </a:extLst>
          </p:cNvPr>
          <p:cNvPicPr>
            <a:picLocks noChangeAspect="1" noChangeArrowheads="1"/>
          </p:cNvPicPr>
          <p:nvPr/>
        </p:nvPicPr>
        <p:blipFill>
          <a:blip r:embed="rId6" cstate="print"/>
          <a:srcRect/>
          <a:stretch>
            <a:fillRect/>
          </a:stretch>
        </p:blipFill>
        <p:spPr bwMode="auto">
          <a:xfrm>
            <a:off x="11065868" y="-96491"/>
            <a:ext cx="1122957" cy="5530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Date Placeholder 2">
            <a:extLst>
              <a:ext uri="{FF2B5EF4-FFF2-40B4-BE49-F238E27FC236}">
                <a16:creationId xmlns="" xmlns:a16="http://schemas.microsoft.com/office/drawing/2014/main" id="{9885B958-480B-4555-A533-EEEDBF87A80F}"/>
              </a:ext>
            </a:extLst>
          </p:cNvPr>
          <p:cNvSpPr>
            <a:spLocks noGrp="1"/>
          </p:cNvSpPr>
          <p:nvPr>
            <p:ph type="dt" sz="half" idx="10"/>
          </p:nvPr>
        </p:nvSpPr>
        <p:spPr/>
        <p:txBody>
          <a:bodyPr/>
          <a:lstStyle/>
          <a:p>
            <a:fld id="{6696C588-D75A-47C7-8158-054C8AA093CF}" type="datetime1">
              <a:rPr lang="en-US" smtClean="0"/>
              <a:pPr/>
              <a:t>30/09/2022</a:t>
            </a:fld>
            <a:endParaRPr lang="en-US"/>
          </a:p>
        </p:txBody>
      </p:sp>
      <p:sp>
        <p:nvSpPr>
          <p:cNvPr id="4" name="Slide Number Placeholder 3">
            <a:extLst>
              <a:ext uri="{FF2B5EF4-FFF2-40B4-BE49-F238E27FC236}">
                <a16:creationId xmlns="" xmlns:a16="http://schemas.microsoft.com/office/drawing/2014/main" id="{7131C457-6D01-4CB9-9E33-C662264BEF26}"/>
              </a:ext>
            </a:extLst>
          </p:cNvPr>
          <p:cNvSpPr>
            <a:spLocks noGrp="1"/>
          </p:cNvSpPr>
          <p:nvPr>
            <p:ph type="sldNum" sz="quarter" idx="12"/>
          </p:nvPr>
        </p:nvSpPr>
        <p:spPr/>
        <p:txBody>
          <a:bodyPr/>
          <a:lstStyle/>
          <a:p>
            <a:fld id="{6F42FDE4-A7DD-41A7-A0A6-9B649FB43336}" type="slidenum">
              <a:rPr kumimoji="0" lang="en-US" smtClean="0"/>
              <a:pPr/>
              <a:t>13</a:t>
            </a:fld>
            <a:endParaRPr kumimoji="0" lang="en-US"/>
          </a:p>
        </p:txBody>
      </p:sp>
    </p:spTree>
    <p:extLst>
      <p:ext uri="{BB962C8B-B14F-4D97-AF65-F5344CB8AC3E}">
        <p14:creationId xmlns="" xmlns:p14="http://schemas.microsoft.com/office/powerpoint/2010/main" val="24440162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293813" y="457200"/>
            <a:ext cx="10363200" cy="5334000"/>
          </a:xfrm>
          <a:prstGeom prst="rect">
            <a:avLst/>
          </a:prstGeom>
          <a:solidFill>
            <a:srgbClr val="92D050"/>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3970" b="0" i="0" u="none" strike="noStrike" kern="1200" cap="none" spc="0" normalizeH="0" baseline="0" noProof="0" dirty="0">
                <a:ln>
                  <a:noFill/>
                </a:ln>
                <a:effectLst/>
                <a:uLnTx/>
                <a:uFillTx/>
                <a:latin typeface="+mn-lt"/>
                <a:ea typeface="+mj-ea"/>
                <a:cs typeface="+mj-cs"/>
              </a:rPr>
              <a:t>Decentralize waste water treatment </a:t>
            </a:r>
          </a:p>
          <a:p>
            <a:pPr marL="0" marR="0" lvl="0" indent="0" algn="ctr" defTabSz="914400" rtl="0" eaLnBrk="1" fontAlgn="auto" latinLnBrk="0" hangingPunct="1">
              <a:lnSpc>
                <a:spcPct val="100000"/>
              </a:lnSpc>
              <a:spcBef>
                <a:spcPct val="0"/>
              </a:spcBef>
              <a:spcAft>
                <a:spcPts val="0"/>
              </a:spcAft>
              <a:buClrTx/>
              <a:buSzTx/>
              <a:buFontTx/>
              <a:buNone/>
              <a:defRPr/>
            </a:pPr>
            <a:r>
              <a:rPr kumimoji="0" lang="en-IN" sz="3970" b="0" i="0" u="none" strike="noStrike" kern="1200" cap="none" spc="0" normalizeH="0" baseline="0" noProof="0" dirty="0">
                <a:ln>
                  <a:noFill/>
                </a:ln>
                <a:effectLst/>
                <a:uLnTx/>
                <a:uFillTx/>
                <a:latin typeface="+mn-lt"/>
                <a:ea typeface="+mj-ea"/>
                <a:cs typeface="+mj-cs"/>
              </a:rPr>
              <a:t>plants for Villages</a:t>
            </a: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IN" sz="3970" b="0" i="0" u="none" strike="noStrike" kern="1200" cap="none" spc="0" normalizeH="0" baseline="0" noProof="0" dirty="0">
              <a:ln>
                <a:noFill/>
              </a:ln>
              <a:effectLst/>
              <a:uLnTx/>
              <a:uFillTx/>
              <a:latin typeface="+mn-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lang="en-IN" sz="3970" dirty="0">
                <a:ea typeface="+mj-ea"/>
                <a:cs typeface="+mj-cs"/>
              </a:rPr>
              <a:t>Case Study – </a:t>
            </a:r>
            <a:r>
              <a:rPr lang="en-IN" sz="3970" dirty="0" err="1">
                <a:ea typeface="+mj-ea"/>
                <a:cs typeface="+mj-cs"/>
              </a:rPr>
              <a:t>Khanderaopura</a:t>
            </a:r>
            <a:r>
              <a:rPr lang="en-IN" sz="3970" dirty="0">
                <a:ea typeface="+mj-ea"/>
                <a:cs typeface="+mj-cs"/>
              </a:rPr>
              <a:t>, </a:t>
            </a:r>
            <a:r>
              <a:rPr lang="en-IN" sz="3970" dirty="0" err="1">
                <a:ea typeface="+mj-ea"/>
                <a:cs typeface="+mj-cs"/>
              </a:rPr>
              <a:t>Taluka</a:t>
            </a:r>
            <a:r>
              <a:rPr lang="en-IN" sz="3970" dirty="0">
                <a:ea typeface="+mj-ea"/>
                <a:cs typeface="+mj-cs"/>
              </a:rPr>
              <a:t> </a:t>
            </a:r>
            <a:r>
              <a:rPr lang="en-IN" sz="3970" dirty="0" err="1">
                <a:ea typeface="+mj-ea"/>
                <a:cs typeface="+mj-cs"/>
              </a:rPr>
              <a:t>Padra</a:t>
            </a:r>
            <a:r>
              <a:rPr lang="en-IN" sz="3970" dirty="0">
                <a:ea typeface="+mj-ea"/>
                <a:cs typeface="+mj-cs"/>
              </a:rPr>
              <a:t> </a:t>
            </a:r>
            <a:r>
              <a:rPr kumimoji="0" lang="en-IN" sz="3970" b="0" i="0" u="none" strike="noStrike" kern="1200" cap="none" spc="0" normalizeH="0" baseline="0" noProof="0" dirty="0">
                <a:ln>
                  <a:noFill/>
                </a:ln>
                <a:effectLst/>
                <a:uLnTx/>
                <a:uFillTx/>
                <a:latin typeface="+mn-lt"/>
                <a:ea typeface="+mj-ea"/>
                <a:cs typeface="+mj-cs"/>
              </a:rPr>
              <a:t> </a:t>
            </a:r>
          </a:p>
        </p:txBody>
      </p:sp>
      <p:sp>
        <p:nvSpPr>
          <p:cNvPr id="3" name="Date Placeholder 2">
            <a:extLst>
              <a:ext uri="{FF2B5EF4-FFF2-40B4-BE49-F238E27FC236}">
                <a16:creationId xmlns="" xmlns:a16="http://schemas.microsoft.com/office/drawing/2014/main" id="{E4448EED-973B-4C6E-8A89-336CB6E10CDF}"/>
              </a:ext>
            </a:extLst>
          </p:cNvPr>
          <p:cNvSpPr>
            <a:spLocks noGrp="1"/>
          </p:cNvSpPr>
          <p:nvPr>
            <p:ph type="dt" sz="half" idx="10"/>
          </p:nvPr>
        </p:nvSpPr>
        <p:spPr/>
        <p:txBody>
          <a:bodyPr/>
          <a:lstStyle/>
          <a:p>
            <a:fld id="{25A2D192-76C4-4764-9F04-F2420842926A}" type="datetime1">
              <a:rPr lang="en-US" smtClean="0"/>
              <a:pPr/>
              <a:t>30/09/2022</a:t>
            </a:fld>
            <a:endParaRPr lang="en-US"/>
          </a:p>
        </p:txBody>
      </p:sp>
      <p:sp>
        <p:nvSpPr>
          <p:cNvPr id="4" name="Slide Number Placeholder 3">
            <a:extLst>
              <a:ext uri="{FF2B5EF4-FFF2-40B4-BE49-F238E27FC236}">
                <a16:creationId xmlns="" xmlns:a16="http://schemas.microsoft.com/office/drawing/2014/main" id="{27A03927-BA86-4AFC-8D03-BFDDC6762B7A}"/>
              </a:ext>
            </a:extLst>
          </p:cNvPr>
          <p:cNvSpPr>
            <a:spLocks noGrp="1"/>
          </p:cNvSpPr>
          <p:nvPr>
            <p:ph type="sldNum" sz="quarter" idx="12"/>
          </p:nvPr>
        </p:nvSpPr>
        <p:spPr/>
        <p:txBody>
          <a:bodyPr/>
          <a:lstStyle/>
          <a:p>
            <a:fld id="{6F42FDE4-A7DD-41A7-A0A6-9B649FB43336}" type="slidenum">
              <a:rPr kumimoji="0" lang="en-US" smtClean="0"/>
              <a:pPr/>
              <a:t>14</a:t>
            </a:fld>
            <a:endParaRPr kumimoji="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316001" y="1219200"/>
            <a:ext cx="9960011" cy="5029199"/>
          </a:xfrm>
        </p:spPr>
        <p:txBody>
          <a:bodyPr>
            <a:noAutofit/>
          </a:bodyPr>
          <a:lstStyle/>
          <a:p>
            <a:pPr>
              <a:buNone/>
            </a:pPr>
            <a:r>
              <a:rPr lang="en-IN" sz="2800" b="1" dirty="0" smtClean="0">
                <a:latin typeface="Times New Roman" pitchFamily="18" charset="0"/>
                <a:cs typeface="Times New Roman" pitchFamily="18" charset="0"/>
              </a:rPr>
              <a:t>Preamble :</a:t>
            </a:r>
            <a:endParaRPr lang="en-IN" sz="2800" dirty="0" smtClean="0">
              <a:latin typeface="Times New Roman" pitchFamily="18" charset="0"/>
              <a:cs typeface="Times New Roman" pitchFamily="18" charset="0"/>
            </a:endParaRPr>
          </a:p>
          <a:p>
            <a:r>
              <a:rPr lang="en-IN" sz="2800" dirty="0" err="1" smtClean="0">
                <a:latin typeface="Times New Roman" pitchFamily="18" charset="0"/>
                <a:cs typeface="Times New Roman" pitchFamily="18" charset="0"/>
              </a:rPr>
              <a:t>Khanderaopura</a:t>
            </a:r>
            <a:r>
              <a:rPr lang="en-IN" sz="2800" dirty="0" smtClean="0">
                <a:latin typeface="Times New Roman" pitchFamily="18" charset="0"/>
                <a:cs typeface="Times New Roman" pitchFamily="18" charset="0"/>
              </a:rPr>
              <a:t> village (</a:t>
            </a:r>
            <a:r>
              <a:rPr lang="en-IN" sz="2800" dirty="0" err="1" smtClean="0">
                <a:latin typeface="Times New Roman" pitchFamily="18" charset="0"/>
                <a:cs typeface="Times New Roman" pitchFamily="18" charset="0"/>
              </a:rPr>
              <a:t>Padra</a:t>
            </a:r>
            <a:r>
              <a:rPr lang="en-IN" sz="2800" dirty="0" smtClean="0">
                <a:latin typeface="Times New Roman" pitchFamily="18" charset="0"/>
                <a:cs typeface="Times New Roman" pitchFamily="18" charset="0"/>
              </a:rPr>
              <a:t> block of </a:t>
            </a:r>
            <a:r>
              <a:rPr lang="en-IN" sz="2800" dirty="0" err="1" smtClean="0">
                <a:latin typeface="Times New Roman" pitchFamily="18" charset="0"/>
                <a:cs typeface="Times New Roman" pitchFamily="18" charset="0"/>
              </a:rPr>
              <a:t>Vadodara</a:t>
            </a:r>
            <a:r>
              <a:rPr lang="en-IN" sz="2800" dirty="0" smtClean="0">
                <a:latin typeface="Times New Roman" pitchFamily="18" charset="0"/>
                <a:cs typeface="Times New Roman" pitchFamily="18" charset="0"/>
              </a:rPr>
              <a:t> District, Gujarat)   is a village having population of 1500 having 185 households.</a:t>
            </a:r>
          </a:p>
          <a:p>
            <a:r>
              <a:rPr lang="en-IN" sz="2800" dirty="0" smtClean="0">
                <a:latin typeface="Times New Roman" pitchFamily="18" charset="0"/>
                <a:cs typeface="Times New Roman" pitchFamily="18" charset="0"/>
              </a:rPr>
              <a:t>In 2016 this village had an outbreak of Cholera and it earned a bad name. It remained focus of media for a long period. </a:t>
            </a:r>
            <a:r>
              <a:rPr lang="en-IN" sz="2800" dirty="0" err="1" smtClean="0">
                <a:latin typeface="Times New Roman" pitchFamily="18" charset="0"/>
                <a:cs typeface="Times New Roman" pitchFamily="18" charset="0"/>
              </a:rPr>
              <a:t>Shroff</a:t>
            </a:r>
            <a:r>
              <a:rPr lang="en-IN" sz="2800" dirty="0" smtClean="0">
                <a:latin typeface="Times New Roman" pitchFamily="18" charset="0"/>
                <a:cs typeface="Times New Roman" pitchFamily="18" charset="0"/>
              </a:rPr>
              <a:t>  Foundation Trust was requested to look into the problems of sanitation &amp; hygiene of this village.</a:t>
            </a:r>
          </a:p>
          <a:p>
            <a:r>
              <a:rPr lang="en-IN" sz="2800" dirty="0" smtClean="0">
                <a:latin typeface="Times New Roman" pitchFamily="18" charset="0"/>
                <a:cs typeface="Times New Roman" pitchFamily="18" charset="0"/>
              </a:rPr>
              <a:t>Thus it was decided by the village community that this village would need to be qualified for ODF and the drainage line would be repaired to make it functional.</a:t>
            </a: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a:buNone/>
            </a:pPr>
            <a:endParaRPr lang="en-IN" sz="2800" b="1" dirty="0">
              <a:latin typeface="Times New Roman" pitchFamily="18" charset="0"/>
              <a:cs typeface="Times New Roman" pitchFamily="18" charset="0"/>
            </a:endParaRPr>
          </a:p>
          <a:p>
            <a:pPr lvl="1" eaLnBrk="1" hangingPunct="1">
              <a:buFont typeface="Arial" panose="020B0604020202090204" pitchFamily="34" charset="0"/>
              <a:buChar char="•"/>
              <a:defRPr/>
            </a:pPr>
            <a:endParaRPr lang="en-US" b="1" i="1"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a:p>
            <a:pPr eaLnBrk="1" hangingPunct="1">
              <a:buFont typeface="Arial" panose="020B0604020202090204" pitchFamily="34" charset="0"/>
              <a:buNone/>
              <a:defRPr/>
            </a:pPr>
            <a:endParaRPr lang="en-US" sz="2800" dirty="0">
              <a:latin typeface="Times New Roman" pitchFamily="18" charset="0"/>
              <a:cs typeface="Times New Roman" pitchFamily="18" charset="0"/>
            </a:endParaRPr>
          </a:p>
          <a:p>
            <a:pPr eaLnBrk="1" hangingPunct="1">
              <a:buFont typeface="Arial" panose="020B0604020202090204" pitchFamily="34" charset="0"/>
              <a:buNone/>
              <a:defRPr/>
            </a:pP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eaLnBrk="1" hangingPunct="1">
              <a:buFont typeface="Arial" panose="020B0604020202090204" pitchFamily="34" charset="0"/>
              <a:buNone/>
              <a:defRPr/>
            </a:pPr>
            <a:endParaRPr lang="en-US" sz="2800" dirty="0">
              <a:latin typeface="Times New Roman" pitchFamily="18" charset="0"/>
              <a:cs typeface="Times New Roman" pitchFamily="18" charset="0"/>
            </a:endParaRPr>
          </a:p>
          <a:p>
            <a:pPr eaLnBrk="1" hangingPunct="1">
              <a:defRPr/>
            </a:pPr>
            <a:endParaRPr lang="en-US" sz="2800" b="1" dirty="0">
              <a:latin typeface="Times New Roman" pitchFamily="18" charset="0"/>
              <a:cs typeface="Times New Roman" pitchFamily="18" charset="0"/>
            </a:endParaRPr>
          </a:p>
          <a:p>
            <a:pPr eaLnBrk="1" hangingPunct="1">
              <a:defRPr/>
            </a:pPr>
            <a:endParaRPr lang="en-US" sz="2800" b="1"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a:p>
            <a:pPr eaLnBrk="1" hangingPunct="1">
              <a:defRPr/>
            </a:pPr>
            <a:endParaRPr lang="en-US" sz="2800" dirty="0">
              <a:latin typeface="Times New Roman" pitchFamily="18" charset="0"/>
              <a:cs typeface="Times New Roman" pitchFamily="18" charset="0"/>
            </a:endParaRPr>
          </a:p>
        </p:txBody>
      </p:sp>
      <p:sp>
        <p:nvSpPr>
          <p:cNvPr id="2" name="Date Placeholder 1">
            <a:extLst>
              <a:ext uri="{FF2B5EF4-FFF2-40B4-BE49-F238E27FC236}">
                <a16:creationId xmlns="" xmlns:a16="http://schemas.microsoft.com/office/drawing/2014/main" id="{12F1E925-03D0-45D3-A48A-E2718BFE60B2}"/>
              </a:ext>
            </a:extLst>
          </p:cNvPr>
          <p:cNvSpPr>
            <a:spLocks noGrp="1"/>
          </p:cNvSpPr>
          <p:nvPr>
            <p:ph type="dt" sz="half" idx="10"/>
          </p:nvPr>
        </p:nvSpPr>
        <p:spPr>
          <a:xfrm>
            <a:off x="9730122" y="6172200"/>
            <a:ext cx="1142702" cy="457200"/>
          </a:xfrm>
        </p:spPr>
        <p:txBody>
          <a:bodyPr/>
          <a:lstStyle/>
          <a:p>
            <a:fld id="{33AE0824-F2D6-4F73-94CE-4E8C82DF27FB}" type="datetime1">
              <a:rPr lang="en-US" smtClean="0"/>
              <a:pPr/>
              <a:t>30/09/2022</a:t>
            </a:fld>
            <a:endParaRPr lang="en-US" dirty="0"/>
          </a:p>
        </p:txBody>
      </p:sp>
      <p:sp>
        <p:nvSpPr>
          <p:cNvPr id="3" name="Slide Number Placeholder 2">
            <a:extLst>
              <a:ext uri="{FF2B5EF4-FFF2-40B4-BE49-F238E27FC236}">
                <a16:creationId xmlns="" xmlns:a16="http://schemas.microsoft.com/office/drawing/2014/main" id="{EB170ACC-3FFB-4C6B-83FC-E9F443CFDB46}"/>
              </a:ext>
            </a:extLst>
          </p:cNvPr>
          <p:cNvSpPr>
            <a:spLocks noGrp="1"/>
          </p:cNvSpPr>
          <p:nvPr>
            <p:ph type="sldNum" sz="quarter" idx="12"/>
          </p:nvPr>
        </p:nvSpPr>
        <p:spPr>
          <a:xfrm>
            <a:off x="10949005" y="6172200"/>
            <a:ext cx="551023" cy="457200"/>
          </a:xfrm>
        </p:spPr>
        <p:txBody>
          <a:bodyPr/>
          <a:lstStyle/>
          <a:p>
            <a:fld id="{6F42FDE4-A7DD-41A7-A0A6-9B649FB43336}" type="slidenum">
              <a:rPr kumimoji="0" lang="en-US" smtClean="0"/>
              <a:pPr/>
              <a:t>15</a:t>
            </a:fld>
            <a:endParaRPr kumimoji="0" lang="en-US" dirty="0"/>
          </a:p>
        </p:txBody>
      </p:sp>
      <p:sp>
        <p:nvSpPr>
          <p:cNvPr id="4098" name="Title 1"/>
          <p:cNvSpPr>
            <a:spLocks noGrp="1"/>
          </p:cNvSpPr>
          <p:nvPr>
            <p:ph type="title"/>
          </p:nvPr>
        </p:nvSpPr>
        <p:spPr>
          <a:xfrm>
            <a:off x="1446212" y="0"/>
            <a:ext cx="9906001" cy="1143000"/>
          </a:xfrm>
          <a:solidFill>
            <a:srgbClr val="92D050"/>
          </a:solidFill>
        </p:spPr>
        <p:txBody>
          <a:bodyPr>
            <a:normAutofit fontScale="90000"/>
          </a:bodyPr>
          <a:lstStyle/>
          <a:p>
            <a:pPr>
              <a:defRPr/>
            </a:pPr>
            <a:r>
              <a:rPr lang="en-US" b="1" dirty="0">
                <a:latin typeface="+mn-lt"/>
                <a:cs typeface="Times New Roman" panose="02020503050405090304" pitchFamily="18" charset="0"/>
              </a:rPr>
              <a:t/>
            </a:r>
            <a:br>
              <a:rPr lang="en-US" b="1" dirty="0">
                <a:latin typeface="+mn-lt"/>
                <a:cs typeface="Times New Roman" panose="02020503050405090304" pitchFamily="18" charset="0"/>
              </a:rPr>
            </a:br>
            <a:r>
              <a:rPr lang="en-US" b="1" dirty="0">
                <a:latin typeface="+mn-lt"/>
                <a:cs typeface="Times New Roman" panose="02020503050405090304" pitchFamily="18" charset="0"/>
              </a:rPr>
              <a:t/>
            </a:r>
            <a:br>
              <a:rPr lang="en-US" b="1" dirty="0">
                <a:latin typeface="+mn-lt"/>
                <a:cs typeface="Times New Roman" panose="02020503050405090304" pitchFamily="18" charset="0"/>
              </a:rPr>
            </a:br>
            <a:r>
              <a:rPr lang="en-US" sz="3100" b="1" dirty="0">
                <a:latin typeface="+mn-lt"/>
                <a:cs typeface="Times New Roman" panose="02020503050405090304" pitchFamily="18" charset="0"/>
              </a:rPr>
              <a:t>Case Study - </a:t>
            </a:r>
            <a:r>
              <a:rPr lang="en-IN" sz="3100" b="1" dirty="0">
                <a:latin typeface="+mn-lt"/>
              </a:rPr>
              <a:t> </a:t>
            </a:r>
            <a:r>
              <a:rPr lang="en-IN" sz="2700" b="1" dirty="0">
                <a:latin typeface="+mn-lt"/>
              </a:rPr>
              <a:t>“Zero Waste Village” by Solid and Liquid Waste Management”</a:t>
            </a:r>
            <a:r>
              <a:rPr lang="en-US" sz="2700" dirty="0">
                <a:latin typeface="+mn-lt"/>
              </a:rPr>
              <a:t> </a:t>
            </a:r>
            <a:r>
              <a:rPr lang="en-US" sz="2700" dirty="0">
                <a:latin typeface="+mn-lt"/>
                <a:cs typeface="Times New Roman" panose="02020503050405090304" pitchFamily="18" charset="0"/>
              </a:rPr>
              <a:t/>
            </a:r>
            <a:br>
              <a:rPr lang="en-US" sz="2700" dirty="0">
                <a:latin typeface="+mn-lt"/>
                <a:cs typeface="Times New Roman" panose="02020503050405090304" pitchFamily="18" charset="0"/>
              </a:rPr>
            </a:br>
            <a:r>
              <a:rPr lang="en-US" sz="3600" b="1" dirty="0">
                <a:latin typeface="+mn-lt"/>
                <a:cs typeface="Times New Roman" panose="02020503050405090304" pitchFamily="18" charset="0"/>
              </a:rPr>
              <a:t/>
            </a:r>
            <a:br>
              <a:rPr lang="en-US" sz="3600" b="1" dirty="0">
                <a:latin typeface="+mn-lt"/>
                <a:cs typeface="Times New Roman" panose="02020503050405090304" pitchFamily="18" charset="0"/>
              </a:rPr>
            </a:br>
            <a:r>
              <a:rPr lang="en-US" sz="3600" b="1" dirty="0">
                <a:latin typeface="+mn-lt"/>
                <a:cs typeface="Times New Roman" panose="02020503050405090304" pitchFamily="18" charset="0"/>
              </a:rPr>
              <a:t/>
            </a:r>
            <a:br>
              <a:rPr lang="en-US" sz="3600" b="1" dirty="0">
                <a:latin typeface="+mn-lt"/>
                <a:cs typeface="Times New Roman" panose="02020503050405090304" pitchFamily="18" charset="0"/>
              </a:rPr>
            </a:br>
            <a:endParaRPr lang="en-US" sz="3600" b="1" dirty="0">
              <a:latin typeface="+mn-lt"/>
              <a:cs typeface="Times New Roman" panose="0202050305040509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370012" y="152400"/>
            <a:ext cx="9677400" cy="523220"/>
          </a:xfrm>
          <a:prstGeom prst="rect">
            <a:avLst/>
          </a:prstGeom>
          <a:noFill/>
          <a:ln w="9525">
            <a:noFill/>
            <a:miter lim="800000"/>
            <a:headEnd/>
            <a:tailEnd/>
          </a:ln>
        </p:spPr>
        <p:txBody>
          <a:bodyPr wrap="square" anchorCtr="1">
            <a:spAutoFit/>
          </a:bodyPr>
          <a:lstStyle/>
          <a:p>
            <a:pPr algn="ctr">
              <a:spcAft>
                <a:spcPct val="0"/>
              </a:spcAft>
            </a:pPr>
            <a:r>
              <a:rPr lang="en-US" altLang="en-US" sz="2800" b="1" dirty="0">
                <a:latin typeface="Trebuchet MS" panose="020B0603020202020204" pitchFamily="34" charset="0"/>
                <a:cs typeface="Times New Roman" panose="02020603050405020304" pitchFamily="18" charset="0"/>
              </a:rPr>
              <a:t> Re-use of Treated </a:t>
            </a:r>
            <a:r>
              <a:rPr lang="en-US" altLang="en-US" sz="2800" b="1" dirty="0" err="1">
                <a:latin typeface="Trebuchet MS" panose="020B0603020202020204" pitchFamily="34" charset="0"/>
                <a:cs typeface="Times New Roman" panose="02020603050405020304" pitchFamily="18" charset="0"/>
              </a:rPr>
              <a:t>WasteWater</a:t>
            </a:r>
            <a:endParaRPr lang="en-US" altLang="en-US" sz="2800" b="1" dirty="0">
              <a:latin typeface="Trebuchet MS" panose="020B0603020202020204" pitchFamily="34" charset="0"/>
              <a:cs typeface="Times New Roman" panose="02020603050405020304" pitchFamily="18" charset="0"/>
            </a:endParaRPr>
          </a:p>
        </p:txBody>
      </p:sp>
      <p:sp>
        <p:nvSpPr>
          <p:cNvPr id="3" name="TextBox 2"/>
          <p:cNvSpPr txBox="1"/>
          <p:nvPr/>
        </p:nvSpPr>
        <p:spPr>
          <a:xfrm>
            <a:off x="531812" y="1371600"/>
            <a:ext cx="11201400" cy="5105400"/>
          </a:xfrm>
          <a:prstGeom prst="rect">
            <a:avLst/>
          </a:prstGeom>
          <a:noFill/>
          <a:ln>
            <a:noFill/>
          </a:ln>
        </p:spPr>
        <p:txBody>
          <a:bodyPr wrap="none" lIns="90000" tIns="45000" rIns="90000" bIns="45000" compatLnSpc="0"/>
          <a:lstStyle/>
          <a:p>
            <a:pPr algn="ctr" eaLnBrk="1" fontAlgn="auto" hangingPunct="1">
              <a:spcBef>
                <a:spcPts val="0"/>
              </a:spcBef>
              <a:spcAft>
                <a:spcPts val="0"/>
              </a:spcAft>
              <a:defRPr/>
            </a:pPr>
            <a:r>
              <a:rPr lang="en-US" sz="4000" b="1" dirty="0">
                <a:solidFill>
                  <a:srgbClr val="77933C"/>
                </a:solidFill>
                <a:latin typeface="Calibri" pitchFamily="34"/>
                <a:ea typeface="Times New Roman" pitchFamily="18"/>
                <a:cs typeface="Times New Roman" pitchFamily="18"/>
              </a:rPr>
              <a:t> </a:t>
            </a:r>
            <a:endParaRPr lang="en-US" sz="4000" b="1" dirty="0">
              <a:solidFill>
                <a:srgbClr val="00B050"/>
              </a:solidFill>
              <a:latin typeface="Calibri"/>
            </a:endParaRPr>
          </a:p>
        </p:txBody>
      </p:sp>
      <p:sp>
        <p:nvSpPr>
          <p:cNvPr id="5" name="Rectangle 4"/>
          <p:cNvSpPr/>
          <p:nvPr/>
        </p:nvSpPr>
        <p:spPr>
          <a:xfrm>
            <a:off x="1316001" y="838201"/>
            <a:ext cx="10569611" cy="5663089"/>
          </a:xfrm>
          <a:prstGeom prst="rect">
            <a:avLst/>
          </a:prstGeom>
        </p:spPr>
        <p:txBody>
          <a:bodyPr wrap="square">
            <a:spAutoFit/>
          </a:bodyPr>
          <a:lstStyle/>
          <a:p>
            <a:pPr marL="457200" indent="-457200">
              <a:buFont typeface="Arial" panose="020B0604020202020204" pitchFamily="34" charset="0"/>
              <a:buChar char="•"/>
            </a:pPr>
            <a:r>
              <a:rPr lang="en-IN" sz="2800" dirty="0" err="1">
                <a:latin typeface="Times New Roman" pitchFamily="18" charset="0"/>
                <a:cs typeface="Times New Roman" pitchFamily="18" charset="0"/>
              </a:rPr>
              <a:t>Khaderaopura</a:t>
            </a:r>
            <a:r>
              <a:rPr lang="en-IN" sz="2800" dirty="0">
                <a:latin typeface="Times New Roman" pitchFamily="18" charset="0"/>
                <a:cs typeface="Times New Roman" pitchFamily="18" charset="0"/>
              </a:rPr>
              <a:t> Village generates 100 to 120 KLD domestic waste water @ 70 </a:t>
            </a:r>
            <a:r>
              <a:rPr lang="en-IN" sz="2800" dirty="0" err="1">
                <a:latin typeface="Times New Roman" pitchFamily="18" charset="0"/>
                <a:cs typeface="Times New Roman" pitchFamily="18" charset="0"/>
              </a:rPr>
              <a:t>lts.per</a:t>
            </a:r>
            <a:r>
              <a:rPr lang="en-IN" sz="2800" dirty="0">
                <a:latin typeface="Times New Roman" pitchFamily="18" charset="0"/>
                <a:cs typeface="Times New Roman" pitchFamily="18" charset="0"/>
              </a:rPr>
              <a:t> person per day.</a:t>
            </a:r>
          </a:p>
          <a:p>
            <a:endParaRPr lang="en-IN" sz="2000" dirty="0">
              <a:latin typeface="Times New Roman" pitchFamily="18" charset="0"/>
              <a:cs typeface="Times New Roman" pitchFamily="18" charset="0"/>
            </a:endParaRPr>
          </a:p>
          <a:p>
            <a:pPr marL="457200" indent="-457200">
              <a:buFont typeface="Arial" panose="020B0604020202020204" pitchFamily="34" charset="0"/>
              <a:buChar char="•"/>
            </a:pPr>
            <a:r>
              <a:rPr lang="en-IN" sz="2800" dirty="0">
                <a:latin typeface="Times New Roman" pitchFamily="18" charset="0"/>
                <a:cs typeface="Times New Roman" pitchFamily="18" charset="0"/>
              </a:rPr>
              <a:t>Proper mapping was done to collect the entire quantity of waste water generated for further treatment.</a:t>
            </a:r>
          </a:p>
          <a:p>
            <a:pPr>
              <a:buFont typeface="Arial" pitchFamily="34" charset="0"/>
              <a:buChar char="•"/>
            </a:pPr>
            <a:endParaRPr lang="en-IN" dirty="0">
              <a:latin typeface="Times New Roman" pitchFamily="18" charset="0"/>
              <a:cs typeface="Times New Roman" pitchFamily="18" charset="0"/>
            </a:endParaRPr>
          </a:p>
          <a:p>
            <a:pPr marL="457200" indent="-457200">
              <a:buFont typeface="Arial" panose="020B0604020202020204" pitchFamily="34" charset="0"/>
              <a:buChar char="•"/>
            </a:pPr>
            <a:r>
              <a:rPr lang="en-IN" sz="2800" dirty="0">
                <a:latin typeface="Times New Roman" pitchFamily="18" charset="0"/>
                <a:cs typeface="Times New Roman" pitchFamily="18" charset="0"/>
              </a:rPr>
              <a:t>Biofilter plant was installed of 120 KLD capacity, which is solar based and the total treated water is used by villagers for agriculture.</a:t>
            </a:r>
          </a:p>
          <a:p>
            <a:endParaRPr lang="en-IN" sz="1600" dirty="0">
              <a:latin typeface="Times New Roman" pitchFamily="18" charset="0"/>
              <a:cs typeface="Times New Roman" pitchFamily="18" charset="0"/>
            </a:endParaRPr>
          </a:p>
          <a:p>
            <a:pPr marL="457200" indent="-457200">
              <a:buFont typeface="Arial" panose="020B0604020202020204" pitchFamily="34" charset="0"/>
              <a:buChar char="•"/>
            </a:pPr>
            <a:r>
              <a:rPr lang="en-IN" sz="2800" dirty="0">
                <a:latin typeface="Times New Roman" pitchFamily="18" charset="0"/>
                <a:cs typeface="Times New Roman" pitchFamily="18" charset="0"/>
              </a:rPr>
              <a:t>Even the operation of the plant is done by villagers after providing proper training and today they are able to take 3-4 crops per year</a:t>
            </a:r>
            <a:r>
              <a:rPr lang="en-IN" sz="2800" dirty="0" smtClean="0">
                <a:latin typeface="Times New Roman" pitchFamily="18" charset="0"/>
                <a:cs typeface="Times New Roman" pitchFamily="18" charset="0"/>
              </a:rPr>
              <a:t>.</a:t>
            </a:r>
          </a:p>
          <a:p>
            <a:pPr marL="457200" indent="-457200">
              <a:buFont typeface="Arial" panose="020B0604020202020204" pitchFamily="34" charset="0"/>
              <a:buChar char="•"/>
            </a:pPr>
            <a:endParaRPr lang="en-IN" sz="2800" dirty="0" smtClean="0">
              <a:latin typeface="Times New Roman" pitchFamily="18" charset="0"/>
              <a:cs typeface="Times New Roman" pitchFamily="18" charset="0"/>
            </a:endParaRPr>
          </a:p>
          <a:p>
            <a:pPr marL="457200" indent="-457200">
              <a:buFont typeface="Arial" panose="020B0604020202020204" pitchFamily="34" charset="0"/>
              <a:buChar char="•"/>
            </a:pPr>
            <a:r>
              <a:rPr lang="en-US" altLang="en-US" sz="2800" b="1" dirty="0" smtClean="0">
                <a:latin typeface="Trebuchet MS" panose="020B0603020202020204" pitchFamily="34" charset="0"/>
                <a:cs typeface="Times New Roman" panose="02020603050405020304" pitchFamily="18" charset="0"/>
              </a:rPr>
              <a:t>Collector of </a:t>
            </a:r>
            <a:r>
              <a:rPr lang="en-US" altLang="en-US" sz="2800" b="1" dirty="0" err="1" smtClean="0">
                <a:latin typeface="Trebuchet MS" panose="020B0603020202020204" pitchFamily="34" charset="0"/>
                <a:cs typeface="Times New Roman" panose="02020603050405020304" pitchFamily="18" charset="0"/>
              </a:rPr>
              <a:t>Vadodara</a:t>
            </a:r>
            <a:r>
              <a:rPr lang="en-US" altLang="en-US" sz="2800" b="1" dirty="0" smtClean="0">
                <a:latin typeface="Trebuchet MS" panose="020B0603020202020204" pitchFamily="34" charset="0"/>
                <a:cs typeface="Times New Roman" panose="02020603050405020304" pitchFamily="18" charset="0"/>
              </a:rPr>
              <a:t> received Award for the Project</a:t>
            </a:r>
            <a:endParaRPr lang="en-IN" sz="2800"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p:txBody>
      </p:sp>
      <p:sp>
        <p:nvSpPr>
          <p:cNvPr id="6" name="TextBox 1"/>
          <p:cNvSpPr txBox="1">
            <a:spLocks noChangeArrowheads="1"/>
          </p:cNvSpPr>
          <p:nvPr/>
        </p:nvSpPr>
        <p:spPr bwMode="auto">
          <a:xfrm>
            <a:off x="1522412" y="6106180"/>
            <a:ext cx="9677400" cy="523220"/>
          </a:xfrm>
          <a:prstGeom prst="rect">
            <a:avLst/>
          </a:prstGeom>
          <a:noFill/>
          <a:ln w="9525">
            <a:noFill/>
            <a:miter lim="800000"/>
            <a:headEnd/>
            <a:tailEnd/>
          </a:ln>
        </p:spPr>
        <p:txBody>
          <a:bodyPr wrap="square" anchorCtr="1">
            <a:spAutoFit/>
          </a:bodyPr>
          <a:lstStyle/>
          <a:p>
            <a:pPr algn="ctr">
              <a:spcAft>
                <a:spcPct val="0"/>
              </a:spcAft>
            </a:pPr>
            <a:r>
              <a:rPr lang="en-US" altLang="en-US" sz="2800" b="1" dirty="0">
                <a:latin typeface="Trebuchet MS" panose="020B0603020202020204" pitchFamily="34" charset="0"/>
                <a:cs typeface="Times New Roman" panose="02020603050405020304" pitchFamily="18" charset="0"/>
              </a:rPr>
              <a:t> </a:t>
            </a:r>
          </a:p>
        </p:txBody>
      </p:sp>
      <p:sp>
        <p:nvSpPr>
          <p:cNvPr id="2" name="Date Placeholder 1">
            <a:extLst>
              <a:ext uri="{FF2B5EF4-FFF2-40B4-BE49-F238E27FC236}">
                <a16:creationId xmlns="" xmlns:a16="http://schemas.microsoft.com/office/drawing/2014/main" id="{95EBFBF8-EBF7-4D0F-97F0-D004E66687DC}"/>
              </a:ext>
            </a:extLst>
          </p:cNvPr>
          <p:cNvSpPr>
            <a:spLocks noGrp="1"/>
          </p:cNvSpPr>
          <p:nvPr>
            <p:ph type="dt" sz="half" idx="10"/>
          </p:nvPr>
        </p:nvSpPr>
        <p:spPr>
          <a:xfrm>
            <a:off x="9730122" y="6477000"/>
            <a:ext cx="1142702" cy="304800"/>
          </a:xfrm>
        </p:spPr>
        <p:txBody>
          <a:bodyPr/>
          <a:lstStyle/>
          <a:p>
            <a:fld id="{BC8257F2-92E8-4D6D-A5C8-9E2D951D7B8B}" type="datetime1">
              <a:rPr lang="en-US" smtClean="0"/>
              <a:pPr/>
              <a:t>30/09/2022</a:t>
            </a:fld>
            <a:endParaRPr lang="en-US" dirty="0"/>
          </a:p>
        </p:txBody>
      </p:sp>
      <p:sp>
        <p:nvSpPr>
          <p:cNvPr id="4" name="Slide Number Placeholder 3">
            <a:extLst>
              <a:ext uri="{FF2B5EF4-FFF2-40B4-BE49-F238E27FC236}">
                <a16:creationId xmlns="" xmlns:a16="http://schemas.microsoft.com/office/drawing/2014/main" id="{A20B2892-16B2-4E8B-BA19-0D01452A3DC9}"/>
              </a:ext>
            </a:extLst>
          </p:cNvPr>
          <p:cNvSpPr>
            <a:spLocks noGrp="1"/>
          </p:cNvSpPr>
          <p:nvPr>
            <p:ph type="sldNum" sz="quarter" idx="12"/>
          </p:nvPr>
        </p:nvSpPr>
        <p:spPr>
          <a:xfrm>
            <a:off x="10949005" y="6476998"/>
            <a:ext cx="551023" cy="304801"/>
          </a:xfrm>
        </p:spPr>
        <p:txBody>
          <a:bodyPr/>
          <a:lstStyle/>
          <a:p>
            <a:fld id="{6F42FDE4-A7DD-41A7-A0A6-9B649FB43336}" type="slidenum">
              <a:rPr kumimoji="0" lang="en-US" smtClean="0"/>
              <a:pPr/>
              <a:t>16</a:t>
            </a:fld>
            <a:endParaRPr kumimoji="0" 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310" y="6356351"/>
            <a:ext cx="2741970" cy="365125"/>
          </a:xfrm>
        </p:spPr>
        <p:txBody>
          <a:bodyPr/>
          <a:lstStyle/>
          <a:p>
            <a:pPr>
              <a:defRPr/>
            </a:pPr>
            <a:fld id="{2DE84706-8D73-44F8-AA83-18CB19A07EA8}" type="datetime1">
              <a:rPr lang="en-US" smtClean="0"/>
              <a:pPr>
                <a:defRPr/>
              </a:pPr>
              <a:t>30/09/2022</a:t>
            </a:fld>
            <a:endParaRPr lang="en-US" dirty="0"/>
          </a:p>
        </p:txBody>
      </p:sp>
      <p:sp>
        <p:nvSpPr>
          <p:cNvPr id="2" name="Slide Number Placeholder 1">
            <a:extLst>
              <a:ext uri="{FF2B5EF4-FFF2-40B4-BE49-F238E27FC236}">
                <a16:creationId xmlns="" xmlns:a16="http://schemas.microsoft.com/office/drawing/2014/main" id="{8CC6B694-5826-4D11-8F5C-5B837D220350}"/>
              </a:ext>
            </a:extLst>
          </p:cNvPr>
          <p:cNvSpPr>
            <a:spLocks noGrp="1"/>
          </p:cNvSpPr>
          <p:nvPr>
            <p:ph type="sldNum" sz="quarter" idx="12"/>
          </p:nvPr>
        </p:nvSpPr>
        <p:spPr/>
        <p:txBody>
          <a:bodyPr/>
          <a:lstStyle/>
          <a:p>
            <a:fld id="{6F42FDE4-A7DD-41A7-A0A6-9B649FB43336}" type="slidenum">
              <a:rPr kumimoji="0" lang="en-US" smtClean="0"/>
              <a:pPr/>
              <a:t>17</a:t>
            </a:fld>
            <a:endParaRPr kumimoji="0" lang="en-US"/>
          </a:p>
        </p:txBody>
      </p:sp>
      <p:sp>
        <p:nvSpPr>
          <p:cNvPr id="8" name="Title 1"/>
          <p:cNvSpPr>
            <a:spLocks noGrp="1"/>
          </p:cNvSpPr>
          <p:nvPr>
            <p:ph type="title"/>
          </p:nvPr>
        </p:nvSpPr>
        <p:spPr>
          <a:xfrm>
            <a:off x="0" y="1588"/>
            <a:ext cx="12188825" cy="518787"/>
          </a:xfrm>
          <a:solidFill>
            <a:srgbClr val="0070C0"/>
          </a:solidFill>
        </p:spPr>
        <p:txBody>
          <a:bodyPr lIns="87051" tIns="43525" rIns="87051" bIns="43525" rtlCol="0" anchor="ctr">
            <a:spAutoFit/>
          </a:bodyPr>
          <a:lstStyle/>
          <a:p>
            <a:pPr algn="ctr">
              <a:defRPr/>
            </a:pPr>
            <a:r>
              <a:rPr lang="en-US" sz="2800" b="1" dirty="0" err="1">
                <a:solidFill>
                  <a:schemeClr val="bg1"/>
                </a:solidFill>
                <a:latin typeface="Arial" panose="020B0604020202020204" pitchFamily="34" charset="0"/>
                <a:ea typeface="+mn-ea"/>
              </a:rPr>
              <a:t>Khanderaopura</a:t>
            </a:r>
            <a:r>
              <a:rPr lang="en-US" sz="2800" b="1" dirty="0">
                <a:solidFill>
                  <a:schemeClr val="bg1"/>
                </a:solidFill>
                <a:latin typeface="Arial" panose="020B0604020202020204" pitchFamily="34" charset="0"/>
                <a:ea typeface="+mn-ea"/>
              </a:rPr>
              <a:t> Plant Inauguration</a:t>
            </a:r>
            <a:endParaRPr lang="en-IN" sz="2800" b="1" dirty="0">
              <a:solidFill>
                <a:schemeClr val="bg1"/>
              </a:solidFill>
              <a:latin typeface="Arial" panose="020B0604020202020204" pitchFamily="34" charset="0"/>
              <a:ea typeface="+mn-ea"/>
            </a:endParaRPr>
          </a:p>
        </p:txBody>
      </p:sp>
      <p:pic>
        <p:nvPicPr>
          <p:cNvPr id="6" name="Picture 5" descr="C:\Users\Admin\Desktop\Selected pics\IMG-20180627-WA0003.jpg"/>
          <p:cNvPicPr/>
          <p:nvPr/>
        </p:nvPicPr>
        <p:blipFill>
          <a:blip r:embed="rId2" cstate="print"/>
          <a:srcRect/>
          <a:stretch>
            <a:fillRect/>
          </a:stretch>
        </p:blipFill>
        <p:spPr bwMode="auto">
          <a:xfrm>
            <a:off x="608012" y="1143000"/>
            <a:ext cx="4876800" cy="4038600"/>
          </a:xfrm>
          <a:prstGeom prst="rect">
            <a:avLst/>
          </a:prstGeom>
          <a:noFill/>
          <a:ln w="9525">
            <a:noFill/>
            <a:miter lim="800000"/>
            <a:headEnd/>
            <a:tailEnd/>
          </a:ln>
        </p:spPr>
      </p:pic>
      <p:pic>
        <p:nvPicPr>
          <p:cNvPr id="7" name="Picture 6" descr="C:\Users\Admin\Desktop\Selected pics\IMG-20180703-WA0022.jpg"/>
          <p:cNvPicPr/>
          <p:nvPr/>
        </p:nvPicPr>
        <p:blipFill>
          <a:blip r:embed="rId3" cstate="print"/>
          <a:srcRect/>
          <a:stretch>
            <a:fillRect/>
          </a:stretch>
        </p:blipFill>
        <p:spPr bwMode="auto">
          <a:xfrm>
            <a:off x="5637212" y="1066800"/>
            <a:ext cx="4911473" cy="4343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22327-F960-4EAD-8CCC-0AB9FA6BDB7A}" type="datetime1">
              <a:rPr lang="en-US" smtClean="0"/>
              <a:pPr/>
              <a:t>30/09/2022</a:t>
            </a:fld>
            <a:endParaRPr lang="en-US" dirty="0"/>
          </a:p>
        </p:txBody>
      </p:sp>
      <p:sp>
        <p:nvSpPr>
          <p:cNvPr id="3" name="Slide Number Placeholder 2">
            <a:extLst>
              <a:ext uri="{FF2B5EF4-FFF2-40B4-BE49-F238E27FC236}">
                <a16:creationId xmlns="" xmlns:a16="http://schemas.microsoft.com/office/drawing/2014/main" id="{A5E8086B-1239-41D3-9421-389E996529B2}"/>
              </a:ext>
            </a:extLst>
          </p:cNvPr>
          <p:cNvSpPr>
            <a:spLocks noGrp="1"/>
          </p:cNvSpPr>
          <p:nvPr>
            <p:ph type="sldNum" sz="quarter" idx="12"/>
          </p:nvPr>
        </p:nvSpPr>
        <p:spPr/>
        <p:txBody>
          <a:bodyPr/>
          <a:lstStyle/>
          <a:p>
            <a:fld id="{6F42FDE4-A7DD-41A7-A0A6-9B649FB43336}" type="slidenum">
              <a:rPr kumimoji="0" lang="en-US" smtClean="0"/>
              <a:pPr/>
              <a:t>18</a:t>
            </a:fld>
            <a:endParaRPr kumimoji="0" lang="en-US"/>
          </a:p>
        </p:txBody>
      </p:sp>
      <p:sp>
        <p:nvSpPr>
          <p:cNvPr id="4" name="Rectangle 3"/>
          <p:cNvSpPr/>
          <p:nvPr/>
        </p:nvSpPr>
        <p:spPr>
          <a:xfrm>
            <a:off x="0" y="41765"/>
            <a:ext cx="12188825" cy="826564"/>
          </a:xfrm>
          <a:prstGeom prst="rect">
            <a:avLst/>
          </a:prstGeom>
          <a:solidFill>
            <a:srgbClr val="0070C0"/>
          </a:solidFill>
        </p:spPr>
        <p:txBody>
          <a:bodyPr wrap="square" lIns="87051" tIns="43525" rIns="87051" bIns="43525">
            <a:spAutoFit/>
          </a:bodyPr>
          <a:lstStyle/>
          <a:p>
            <a:pPr algn="ctr"/>
            <a:r>
              <a:rPr lang="en-IN" sz="2300" b="1" dirty="0" err="1">
                <a:solidFill>
                  <a:schemeClr val="bg1"/>
                </a:solidFill>
                <a:latin typeface="Arial" panose="020B0604020202090204" pitchFamily="34" charset="0"/>
                <a:cs typeface="Arial" panose="020B0604020202090204" pitchFamily="34" charset="0"/>
              </a:rPr>
              <a:t>transBiofilter</a:t>
            </a:r>
            <a:r>
              <a:rPr lang="en-IN" sz="2300" b="1" dirty="0">
                <a:solidFill>
                  <a:schemeClr val="bg1"/>
                </a:solidFill>
                <a:latin typeface="Arial" panose="020B0604020202090204" pitchFamily="34" charset="0"/>
                <a:cs typeface="Arial" panose="020B0604020202090204" pitchFamily="34" charset="0"/>
              </a:rPr>
              <a:t> STP - 120 KLD at Khanderaopura, Gujarat</a:t>
            </a:r>
          </a:p>
          <a:p>
            <a:pPr algn="ctr"/>
            <a:endParaRPr lang="en-IN" sz="2300" b="1" dirty="0">
              <a:solidFill>
                <a:schemeClr val="bg1"/>
              </a:solidFill>
              <a:latin typeface="Arial" panose="020B0604020202090204" pitchFamily="34" charset="0"/>
              <a:cs typeface="Arial" panose="020B0604020202090204" pitchFamily="34"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03412" y="914401"/>
            <a:ext cx="7772400" cy="4800600"/>
          </a:xfrm>
          <a:prstGeom prst="rect">
            <a:avLst/>
          </a:prstGeom>
        </p:spPr>
      </p:pic>
      <p:sp>
        <p:nvSpPr>
          <p:cNvPr id="5" name="TextBox 1"/>
          <p:cNvSpPr txBox="1">
            <a:spLocks noChangeArrowheads="1"/>
          </p:cNvSpPr>
          <p:nvPr/>
        </p:nvSpPr>
        <p:spPr bwMode="auto">
          <a:xfrm>
            <a:off x="1522412" y="6427113"/>
            <a:ext cx="4191000" cy="430887"/>
          </a:xfrm>
          <a:prstGeom prst="rect">
            <a:avLst/>
          </a:prstGeom>
          <a:noFill/>
          <a:ln w="9525">
            <a:noFill/>
            <a:miter lim="800000"/>
            <a:headEnd/>
            <a:tailEnd/>
          </a:ln>
        </p:spPr>
        <p:txBody>
          <a:bodyPr wrap="square" anchorCtr="1">
            <a:spAutoFit/>
          </a:bodyPr>
          <a:lstStyle/>
          <a:p>
            <a:pPr algn="ctr">
              <a:spcAft>
                <a:spcPct val="0"/>
              </a:spcAft>
            </a:pPr>
            <a:r>
              <a:rPr lang="en-US" altLang="en-US" sz="2200" b="1" dirty="0">
                <a:latin typeface="Trebuchet MS" panose="020B0603020202020204" pitchFamily="34" charset="0"/>
                <a:cs typeface="Times New Roman" panose="02020603050405020304" pitchFamily="18" charset="0"/>
              </a:rPr>
              <a:t> Occupies only 80 </a:t>
            </a:r>
            <a:r>
              <a:rPr lang="en-US" altLang="en-US" sz="2200" b="1" dirty="0" err="1">
                <a:latin typeface="Trebuchet MS" panose="020B0603020202020204" pitchFamily="34" charset="0"/>
                <a:cs typeface="Times New Roman" panose="02020603050405020304" pitchFamily="18" charset="0"/>
              </a:rPr>
              <a:t>sq.mts.area</a:t>
            </a:r>
            <a:endParaRPr lang="en-US" altLang="en-US" sz="2200" b="1" dirty="0">
              <a:latin typeface="Trebuchet MS" panose="020B060302020202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5212" y="9331"/>
            <a:ext cx="5320360" cy="3141420"/>
          </a:xfrm>
          <a:prstGeom prst="rect">
            <a:avLst/>
          </a:prstGeom>
          <a:noFill/>
        </p:spPr>
      </p:pic>
      <p:sp>
        <p:nvSpPr>
          <p:cNvPr id="3" name="Rectangle 2"/>
          <p:cNvSpPr/>
          <p:nvPr/>
        </p:nvSpPr>
        <p:spPr>
          <a:xfrm>
            <a:off x="2304108" y="6215082"/>
            <a:ext cx="7998917" cy="462040"/>
          </a:xfrm>
          <a:prstGeom prst="rect">
            <a:avLst/>
          </a:prstGeom>
          <a:gradFill>
            <a:gsLst>
              <a:gs pos="24000">
                <a:schemeClr val="bg1"/>
              </a:gs>
              <a:gs pos="8000">
                <a:srgbClr val="FF6600"/>
              </a:gs>
              <a:gs pos="74000">
                <a:schemeClr val="bg1"/>
              </a:gs>
              <a:gs pos="100000">
                <a:srgbClr val="009900"/>
              </a:gs>
            </a:gsLst>
            <a:lin ang="8100000" scaled="1"/>
          </a:gradFill>
          <a:ln w="25557" cap="sq">
            <a:solidFill>
              <a:srgbClr val="385D8A"/>
            </a:solidFill>
            <a:prstDash val="solid"/>
            <a:miter/>
          </a:ln>
        </p:spPr>
        <p:txBody>
          <a:bodyPr lIns="64282" tIns="33428" rIns="64282" bIns="33428" anchor="t" anchorCtr="1"/>
          <a:lstStyle/>
          <a:p>
            <a:pPr algn="ctr">
              <a:tabLst>
                <a:tab pos="0" algn="l"/>
                <a:tab pos="789305" algn="l"/>
                <a:tab pos="1579245" algn="l"/>
                <a:tab pos="2368550" algn="l"/>
                <a:tab pos="3158490" algn="l"/>
                <a:tab pos="3948430" algn="l"/>
                <a:tab pos="4737735" algn="l"/>
                <a:tab pos="5527675" algn="l"/>
                <a:tab pos="6317615" algn="l"/>
                <a:tab pos="7106920" algn="l"/>
                <a:tab pos="7896860" algn="l"/>
                <a:tab pos="8686165" algn="l"/>
              </a:tabLst>
              <a:defRPr/>
            </a:pPr>
            <a:r>
              <a:rPr lang="en-US" sz="2700" b="1" kern="0" dirty="0" err="1">
                <a:solidFill>
                  <a:srgbClr val="FF0000"/>
                </a:solidFill>
                <a:latin typeface="Trebuchet MS" panose="020B0703020202020204" pitchFamily="34" charset="0"/>
                <a:cs typeface="Times New Roman" panose="02020503050405090304" pitchFamily="18" charset="0"/>
              </a:rPr>
              <a:t>Biofilter</a:t>
            </a:r>
            <a:r>
              <a:rPr lang="en-US" sz="2700" b="1" kern="0" dirty="0">
                <a:solidFill>
                  <a:srgbClr val="FF0000"/>
                </a:solidFill>
                <a:latin typeface="Trebuchet MS" panose="020B0703020202020204" pitchFamily="34" charset="0"/>
                <a:cs typeface="Times New Roman" panose="02020503050405090304" pitchFamily="18" charset="0"/>
              </a:rPr>
              <a:t> Treated Water used for Agriculture  </a:t>
            </a:r>
          </a:p>
        </p:txBody>
      </p:sp>
      <p:pic>
        <p:nvPicPr>
          <p:cNvPr id="7" name="Picture 6" descr="3dbec557-b50f-4bd3-a5d1-73dd6a6bf191.JPG"/>
          <p:cNvPicPr>
            <a:picLocks noChangeAspect="1"/>
          </p:cNvPicPr>
          <p:nvPr/>
        </p:nvPicPr>
        <p:blipFill rotWithShape="1">
          <a:blip r:embed="rId3" cstate="print">
            <a:extLst>
              <a:ext uri="{28A0092B-C50C-407E-A947-70E740481C1C}">
                <a14:useLocalDpi xmlns="" xmlns:a14="http://schemas.microsoft.com/office/drawing/2010/main" val="0"/>
              </a:ext>
            </a:extLst>
          </a:blip>
          <a:srcRect t="19444" r="8370"/>
          <a:stretch>
            <a:fillRect/>
          </a:stretch>
        </p:blipFill>
        <p:spPr>
          <a:xfrm>
            <a:off x="6336190" y="2508833"/>
            <a:ext cx="5639997" cy="3374443"/>
          </a:xfrm>
          <a:prstGeom prst="rect">
            <a:avLst/>
          </a:prstGeom>
        </p:spPr>
      </p:pic>
      <p:sp>
        <p:nvSpPr>
          <p:cNvPr id="4" name="Date Placeholder 3">
            <a:extLst>
              <a:ext uri="{FF2B5EF4-FFF2-40B4-BE49-F238E27FC236}">
                <a16:creationId xmlns="" xmlns:a16="http://schemas.microsoft.com/office/drawing/2014/main" id="{7FD1DE22-E7FD-4B18-A61B-9DE75354D5E9}"/>
              </a:ext>
            </a:extLst>
          </p:cNvPr>
          <p:cNvSpPr>
            <a:spLocks noGrp="1"/>
          </p:cNvSpPr>
          <p:nvPr>
            <p:ph type="dt" sz="half" idx="10"/>
          </p:nvPr>
        </p:nvSpPr>
        <p:spPr>
          <a:xfrm>
            <a:off x="9730122" y="6111876"/>
            <a:ext cx="1769906" cy="746124"/>
          </a:xfrm>
        </p:spPr>
        <p:txBody>
          <a:bodyPr/>
          <a:lstStyle/>
          <a:p>
            <a:fld id="{3053C3CE-F5BC-4444-8D87-2C59251DCD0C}" type="datetime1">
              <a:rPr lang="en-US" sz="1200" smtClean="0"/>
              <a:pPr/>
              <a:t>30/09/2022</a:t>
            </a:fld>
            <a:endParaRPr lang="en-US" sz="1200" dirty="0"/>
          </a:p>
        </p:txBody>
      </p:sp>
      <p:sp>
        <p:nvSpPr>
          <p:cNvPr id="5" name="Slide Number Placeholder 4">
            <a:extLst>
              <a:ext uri="{FF2B5EF4-FFF2-40B4-BE49-F238E27FC236}">
                <a16:creationId xmlns="" xmlns:a16="http://schemas.microsoft.com/office/drawing/2014/main" id="{0F1A7055-F897-4AB9-BE92-15B9159343FA}"/>
              </a:ext>
            </a:extLst>
          </p:cNvPr>
          <p:cNvSpPr>
            <a:spLocks noGrp="1"/>
          </p:cNvSpPr>
          <p:nvPr>
            <p:ph type="sldNum" sz="quarter" idx="12"/>
          </p:nvPr>
        </p:nvSpPr>
        <p:spPr>
          <a:xfrm>
            <a:off x="10949005" y="5883276"/>
            <a:ext cx="936607" cy="1203324"/>
          </a:xfrm>
        </p:spPr>
        <p:txBody>
          <a:bodyPr/>
          <a:lstStyle/>
          <a:p>
            <a:fld id="{6F42FDE4-A7DD-41A7-A0A6-9B649FB43336}" type="slidenum">
              <a:rPr kumimoji="0" lang="en-US" smtClean="0"/>
              <a:pPr/>
              <a:t>19</a:t>
            </a:fld>
            <a:endParaRPr kumimoji="0"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1D60B39-558B-46BC-9B19-87DDC2B841B7}"/>
              </a:ext>
            </a:extLst>
          </p:cNvPr>
          <p:cNvSpPr>
            <a:spLocks noGrp="1"/>
          </p:cNvSpPr>
          <p:nvPr>
            <p:ph type="dt" sz="half" idx="10"/>
          </p:nvPr>
        </p:nvSpPr>
        <p:spPr/>
        <p:txBody>
          <a:bodyPr/>
          <a:lstStyle/>
          <a:p>
            <a:fld id="{00769170-BBDD-49DC-AF64-7D88A9F67710}" type="datetime1">
              <a:rPr lang="en-US" smtClean="0"/>
              <a:pPr/>
              <a:t>30/09/2022</a:t>
            </a:fld>
            <a:endParaRPr lang="en-US" dirty="0"/>
          </a:p>
        </p:txBody>
      </p:sp>
      <p:sp>
        <p:nvSpPr>
          <p:cNvPr id="3" name="Slide Number Placeholder 2">
            <a:extLst>
              <a:ext uri="{FF2B5EF4-FFF2-40B4-BE49-F238E27FC236}">
                <a16:creationId xmlns="" xmlns:a16="http://schemas.microsoft.com/office/drawing/2014/main" id="{59534BD5-179C-41E0-BCCC-943A01DAA010}"/>
              </a:ext>
            </a:extLst>
          </p:cNvPr>
          <p:cNvSpPr>
            <a:spLocks noGrp="1"/>
          </p:cNvSpPr>
          <p:nvPr>
            <p:ph type="sldNum" sz="quarter" idx="12"/>
          </p:nvPr>
        </p:nvSpPr>
        <p:spPr/>
        <p:txBody>
          <a:bodyPr/>
          <a:lstStyle/>
          <a:p>
            <a:fld id="{6F42FDE4-A7DD-41A7-A0A6-9B649FB43336}" type="slidenum">
              <a:rPr kumimoji="0" lang="en-US" smtClean="0"/>
              <a:pPr/>
              <a:t>2</a:t>
            </a:fld>
            <a:endParaRPr kumimoji="0" lang="en-US"/>
          </a:p>
        </p:txBody>
      </p:sp>
      <p:sp>
        <p:nvSpPr>
          <p:cNvPr id="8" name="TextBox 7">
            <a:extLst>
              <a:ext uri="{FF2B5EF4-FFF2-40B4-BE49-F238E27FC236}">
                <a16:creationId xmlns="" xmlns:a16="http://schemas.microsoft.com/office/drawing/2014/main" id="{D5266BDD-9F2A-4600-AB5A-23D5FB582EC1}"/>
              </a:ext>
            </a:extLst>
          </p:cNvPr>
          <p:cNvSpPr txBox="1"/>
          <p:nvPr/>
        </p:nvSpPr>
        <p:spPr>
          <a:xfrm>
            <a:off x="1316001" y="1112609"/>
            <a:ext cx="10036211" cy="5940088"/>
          </a:xfrm>
          <a:prstGeom prst="rect">
            <a:avLst/>
          </a:prstGeom>
          <a:noFill/>
        </p:spPr>
        <p:txBody>
          <a:bodyPr wrap="square" anchor="ctr">
            <a:spAutoFit/>
          </a:bodyPr>
          <a:lstStyle/>
          <a:p>
            <a:pPr algn="ctr"/>
            <a:r>
              <a:rPr lang="en-IN" sz="2000" dirty="0" err="1" smtClean="0">
                <a:latin typeface="Times New Roman" pitchFamily="18" charset="0"/>
                <a:cs typeface="Times New Roman" pitchFamily="18" charset="0"/>
              </a:rPr>
              <a:t>T</a:t>
            </a:r>
            <a:r>
              <a:rPr lang="en-IN" sz="2000" b="1" u="sng" dirty="0" err="1" smtClean="0">
                <a:solidFill>
                  <a:srgbClr val="0070C0"/>
                </a:solidFill>
              </a:rPr>
              <a:t>Introduction</a:t>
            </a:r>
            <a:r>
              <a:rPr lang="en-IN" sz="2000" b="1" u="sng" dirty="0" smtClean="0">
                <a:solidFill>
                  <a:srgbClr val="0070C0"/>
                </a:solidFill>
              </a:rPr>
              <a:t> to Rural Liquid Waste Management</a:t>
            </a:r>
          </a:p>
          <a:p>
            <a:pPr algn="just"/>
            <a:endParaRPr lang="en-IN" sz="1200" dirty="0" smtClean="0"/>
          </a:p>
          <a:p>
            <a:r>
              <a:rPr lang="en-IN" sz="2000" dirty="0" smtClean="0">
                <a:latin typeface="Times New Roman" pitchFamily="18" charset="0"/>
                <a:cs typeface="Times New Roman" pitchFamily="18" charset="0"/>
              </a:rPr>
              <a:t>he </a:t>
            </a:r>
            <a:r>
              <a:rPr lang="en-IN" sz="2000" dirty="0">
                <a:latin typeface="Times New Roman" pitchFamily="18" charset="0"/>
                <a:cs typeface="Times New Roman" pitchFamily="18" charset="0"/>
              </a:rPr>
              <a:t>Jal </a:t>
            </a:r>
            <a:r>
              <a:rPr lang="en-IN" sz="2000" dirty="0" err="1">
                <a:latin typeface="Times New Roman" pitchFamily="18" charset="0"/>
                <a:cs typeface="Times New Roman" pitchFamily="18" charset="0"/>
              </a:rPr>
              <a:t>Jivan</a:t>
            </a:r>
            <a:r>
              <a:rPr lang="en-IN" sz="2000" dirty="0">
                <a:latin typeface="Times New Roman" pitchFamily="18" charset="0"/>
                <a:cs typeface="Times New Roman" pitchFamily="18" charset="0"/>
              </a:rPr>
              <a:t> Mission (2019) provide for minimum 55 litres per capita per day (LPCD) supply of water through tap.  Half of the States are providing 70 litres or 100 litres LPCD.  Considering 65% of it is generated as waste, the grey water (including blackwater) would be in the range of 40 to 60 LPCD.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Thus, 1000 population would generate an average 50 KLD (taking in to account for next 5 years).</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Treatment of wastewater is a big challenge. The big central treatment plants have proved to be ineffective because of the high cost of operation, increasing load of pollutants, inadequate technology, and very high capital costs.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Bio-filters technology qualifies to be a decentralised effective, efficient, cost-effective system for addressing the issues flagged above.</a:t>
            </a:r>
          </a:p>
          <a:p>
            <a:endParaRPr lang="en-IN" sz="2000" dirty="0"/>
          </a:p>
          <a:p>
            <a:endParaRPr lang="en-IN" sz="2000" dirty="0"/>
          </a:p>
          <a:p>
            <a:r>
              <a:rPr lang="en-IN" sz="2000" dirty="0"/>
              <a:t> </a:t>
            </a:r>
          </a:p>
        </p:txBody>
      </p:sp>
    </p:spTree>
    <p:extLst>
      <p:ext uri="{BB962C8B-B14F-4D97-AF65-F5344CB8AC3E}">
        <p14:creationId xmlns="" xmlns:p14="http://schemas.microsoft.com/office/powerpoint/2010/main" val="252241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1"/>
            </p:custDataLst>
            <p:extLst>
              <p:ext uri="{D42A27DB-BD31-4B8C-83A1-F6EECF244321}">
                <p14:modId xmlns="" xmlns:p14="http://schemas.microsoft.com/office/powerpoint/2010/main" val="1403389711"/>
              </p:ext>
            </p:extLst>
          </p:nvPr>
        </p:nvGraphicFramePr>
        <p:xfrm>
          <a:off x="1217612" y="757489"/>
          <a:ext cx="9525000" cy="5621655"/>
        </p:xfrm>
        <a:graphic>
          <a:graphicData uri="http://schemas.openxmlformats.org/drawingml/2006/table">
            <a:tbl>
              <a:tblPr/>
              <a:tblGrid>
                <a:gridCol w="683577">
                  <a:extLst>
                    <a:ext uri="{9D8B030D-6E8A-4147-A177-3AD203B41FA5}">
                      <a16:colId xmlns="" xmlns:a16="http://schemas.microsoft.com/office/drawing/2014/main" val="20000"/>
                    </a:ext>
                  </a:extLst>
                </a:gridCol>
                <a:gridCol w="2212023">
                  <a:extLst>
                    <a:ext uri="{9D8B030D-6E8A-4147-A177-3AD203B41FA5}">
                      <a16:colId xmlns="" xmlns:a16="http://schemas.microsoft.com/office/drawing/2014/main" val="20001"/>
                    </a:ext>
                  </a:extLst>
                </a:gridCol>
                <a:gridCol w="3170389">
                  <a:extLst>
                    <a:ext uri="{9D8B030D-6E8A-4147-A177-3AD203B41FA5}">
                      <a16:colId xmlns="" xmlns:a16="http://schemas.microsoft.com/office/drawing/2014/main" val="20002"/>
                    </a:ext>
                  </a:extLst>
                </a:gridCol>
                <a:gridCol w="1066423">
                  <a:extLst>
                    <a:ext uri="{9D8B030D-6E8A-4147-A177-3AD203B41FA5}">
                      <a16:colId xmlns="" xmlns:a16="http://schemas.microsoft.com/office/drawing/2014/main" val="20003"/>
                    </a:ext>
                  </a:extLst>
                </a:gridCol>
                <a:gridCol w="1154222">
                  <a:extLst>
                    <a:ext uri="{9D8B030D-6E8A-4147-A177-3AD203B41FA5}">
                      <a16:colId xmlns="" xmlns:a16="http://schemas.microsoft.com/office/drawing/2014/main" val="20004"/>
                    </a:ext>
                  </a:extLst>
                </a:gridCol>
                <a:gridCol w="1238366">
                  <a:extLst>
                    <a:ext uri="{9D8B030D-6E8A-4147-A177-3AD203B41FA5}">
                      <a16:colId xmlns="" xmlns:a16="http://schemas.microsoft.com/office/drawing/2014/main" val="20005"/>
                    </a:ext>
                  </a:extLst>
                </a:gridCol>
              </a:tblGrid>
              <a:tr h="790556">
                <a:tc>
                  <a:txBody>
                    <a:bodyPr/>
                    <a:lstStyle/>
                    <a:p>
                      <a:pPr>
                        <a:spcAft>
                          <a:spcPts val="0"/>
                        </a:spcAft>
                      </a:pPr>
                      <a:r>
                        <a:rPr lang="en-US" sz="1800" b="1" dirty="0">
                          <a:latin typeface="Times New Roman" panose="02020503050405090304" pitchFamily="18"/>
                          <a:ea typeface="SimSun"/>
                        </a:rPr>
                        <a:t>Sr. </a:t>
                      </a:r>
                    </a:p>
                    <a:p>
                      <a:pPr>
                        <a:spcAft>
                          <a:spcPts val="0"/>
                        </a:spcAft>
                      </a:pPr>
                      <a:r>
                        <a:rPr lang="en-US" sz="1800" b="1" dirty="0">
                          <a:latin typeface="Times New Roman" panose="02020503050405090304" pitchFamily="18"/>
                          <a:ea typeface="SimSun"/>
                        </a:rPr>
                        <a:t>No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Particular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Basis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Quantity</a:t>
                      </a:r>
                      <a:endParaRPr lang="en-IN" sz="1800" dirty="0">
                        <a:latin typeface="Times New Roman" panose="02020503050405090304" pitchFamily="18"/>
                        <a:ea typeface="SimSun"/>
                      </a:endParaRPr>
                    </a:p>
                    <a:p>
                      <a:pPr>
                        <a:spcAft>
                          <a:spcPts val="0"/>
                        </a:spcAft>
                      </a:pPr>
                      <a:r>
                        <a:rPr lang="en-US" sz="1800" b="1" dirty="0">
                          <a:latin typeface="Times New Roman" panose="02020503050405090304" pitchFamily="18"/>
                          <a:ea typeface="SimSun"/>
                        </a:rPr>
                        <a:t>In Kgs / KL</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Rate/Kg in Rs.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Amount in Rs. </a:t>
                      </a:r>
                      <a:r>
                        <a:rPr lang="en-US" sz="1800" b="1">
                          <a:latin typeface="Times New Roman" panose="02020503050405090304" pitchFamily="18"/>
                          <a:ea typeface="Times New Roman" panose="02020503050405090304" pitchFamily="18"/>
                        </a:rPr>
                        <a:t>Per Annum</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0"/>
                  </a:ext>
                </a:extLst>
              </a:tr>
              <a:tr h="530052">
                <a:tc>
                  <a:txBody>
                    <a:bodyPr/>
                    <a:lstStyle/>
                    <a:p>
                      <a:pPr>
                        <a:spcAft>
                          <a:spcPts val="0"/>
                        </a:spcAft>
                      </a:pPr>
                      <a:r>
                        <a:rPr lang="en-US" sz="1800" b="1" dirty="0">
                          <a:latin typeface="Times New Roman" panose="02020503050405090304" pitchFamily="18"/>
                          <a:ea typeface="SimSun"/>
                        </a:rPr>
                        <a:t>1.</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Water for Irrigation</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Cost of device &amp; use of energy to lift water.</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120</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10 /KL</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396000.00</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530052">
                <a:tc>
                  <a:txBody>
                    <a:bodyPr/>
                    <a:lstStyle/>
                    <a:p>
                      <a:pPr>
                        <a:spcAft>
                          <a:spcPts val="0"/>
                        </a:spcAft>
                      </a:pPr>
                      <a:r>
                        <a:rPr lang="en-US" sz="1800" b="1" dirty="0">
                          <a:latin typeface="Times New Roman" panose="02020503050405090304" pitchFamily="18"/>
                          <a:ea typeface="Times New Roman" panose="02020503050405090304" pitchFamily="18"/>
                        </a:rPr>
                        <a:t>2</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Nutirtive Water for Agri/horticulture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Available Nutrient contents -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269549">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nn-NO" sz="1800" b="1">
                          <a:latin typeface="Times New Roman" panose="02020503050405090304" pitchFamily="18"/>
                          <a:ea typeface="SimSun"/>
                        </a:rPr>
                        <a:t>a. Av. Nitrogen(NO3)-Urea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4560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5.5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  25080</a:t>
                      </a:r>
                      <a:r>
                        <a:rPr lang="en-US" sz="1800" b="1" dirty="0">
                          <a:latin typeface="Times New Roman" panose="02020503050405090304" pitchFamily="18"/>
                          <a:ea typeface="SimSun"/>
                        </a:rPr>
                        <a:t>.00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269549">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b.Av. Phosphorus- DAP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636</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22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13992.00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r h="269549">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c. Av.Potassium- MOP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1740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11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1</a:t>
                      </a:r>
                      <a:r>
                        <a:rPr lang="en-US" sz="1800" b="1" dirty="0">
                          <a:latin typeface="Times New Roman" panose="02020503050405090304" pitchFamily="18"/>
                          <a:ea typeface="Times New Roman" panose="02020503050405090304" pitchFamily="18"/>
                        </a:rPr>
                        <a:t>9140</a:t>
                      </a:r>
                      <a:r>
                        <a:rPr lang="en-US" sz="1800" b="1" dirty="0">
                          <a:latin typeface="Times New Roman" panose="02020503050405090304" pitchFamily="18"/>
                          <a:ea typeface="SimSun"/>
                        </a:rPr>
                        <a:t>.00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5"/>
                  </a:ext>
                </a:extLst>
              </a:tr>
              <a:tr h="1051059">
                <a:tc>
                  <a:txBody>
                    <a:bodyPr/>
                    <a:lstStyle/>
                    <a:p>
                      <a:pPr>
                        <a:spcAft>
                          <a:spcPts val="0"/>
                        </a:spcAft>
                      </a:pPr>
                      <a:r>
                        <a:rPr lang="en-US" sz="1800" b="1" dirty="0">
                          <a:latin typeface="Times New Roman" panose="02020503050405090304" pitchFamily="18"/>
                          <a:ea typeface="Times New Roman" panose="02020503050405090304" pitchFamily="18"/>
                        </a:rPr>
                        <a:t>3</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err="1">
                          <a:latin typeface="Times New Roman" panose="02020503050405090304" pitchFamily="18"/>
                          <a:ea typeface="SimSun"/>
                        </a:rPr>
                        <a:t>Vermi</a:t>
                      </a:r>
                      <a:r>
                        <a:rPr lang="en-US" sz="1800" b="1" dirty="0">
                          <a:latin typeface="Times New Roman" panose="02020503050405090304" pitchFamily="18"/>
                          <a:ea typeface="SimSun"/>
                        </a:rPr>
                        <a:t>-Compost generation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a. organic Media consumed - 3 MT/year                                                    b. out of which 1/4th is converted into </a:t>
                      </a:r>
                      <a:r>
                        <a:rPr lang="en-US" sz="1800" b="1" dirty="0" err="1">
                          <a:latin typeface="Times New Roman" panose="02020503050405090304" pitchFamily="18"/>
                          <a:ea typeface="SimSun"/>
                        </a:rPr>
                        <a:t>Vermi</a:t>
                      </a:r>
                      <a:r>
                        <a:rPr lang="en-US" sz="1800" b="1" dirty="0">
                          <a:latin typeface="Times New Roman" panose="02020503050405090304" pitchFamily="18"/>
                          <a:ea typeface="SimSun"/>
                        </a:rPr>
                        <a:t> compost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3000</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3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9000.00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6"/>
                  </a:ext>
                </a:extLst>
              </a:tr>
              <a:tr h="530052">
                <a:tc>
                  <a:txBody>
                    <a:bodyPr/>
                    <a:lstStyle/>
                    <a:p>
                      <a:pPr>
                        <a:spcAft>
                          <a:spcPts val="0"/>
                        </a:spcAft>
                      </a:pPr>
                      <a:r>
                        <a:rPr lang="en-US" sz="1800" b="1" dirty="0">
                          <a:latin typeface="Times New Roman" panose="02020503050405090304" pitchFamily="18"/>
                          <a:ea typeface="Times New Roman" panose="02020503050405090304" pitchFamily="18"/>
                        </a:rPr>
                        <a:t>4</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Earthworm Biomass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a. Fully matured Biofilter bed harbors 4-5 kgs earth per cum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250 </a:t>
                      </a:r>
                      <a:r>
                        <a:rPr lang="en-US" sz="1800" b="1" dirty="0" err="1">
                          <a:latin typeface="Times New Roman" panose="02020503050405090304" pitchFamily="18"/>
                          <a:ea typeface="SimSun"/>
                        </a:rPr>
                        <a:t>Kgs</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Times New Roman" panose="02020503050405090304" pitchFamily="18"/>
                        </a:rPr>
                        <a:t>2</a:t>
                      </a:r>
                      <a:r>
                        <a:rPr lang="en-US" sz="1800" b="1">
                          <a:latin typeface="Times New Roman" panose="02020503050405090304" pitchFamily="18"/>
                          <a:ea typeface="SimSun"/>
                        </a:rPr>
                        <a:t>00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    5</a:t>
                      </a:r>
                      <a:r>
                        <a:rPr lang="en-US" sz="1800" b="1" dirty="0">
                          <a:latin typeface="Times New Roman" panose="02020503050405090304" pitchFamily="18"/>
                          <a:ea typeface="SimSun"/>
                        </a:rPr>
                        <a:t>000.00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7"/>
                  </a:ext>
                </a:extLst>
              </a:tr>
              <a:tr h="530052">
                <a:tc>
                  <a:txBody>
                    <a:bodyPr/>
                    <a:lstStyle/>
                    <a:p>
                      <a:pPr>
                        <a:spcAft>
                          <a:spcPts val="0"/>
                        </a:spcAft>
                      </a:pPr>
                      <a:r>
                        <a:rPr lang="en-US" sz="1800" b="1" dirty="0">
                          <a:latin typeface="Times New Roman" panose="02020503050405090304" pitchFamily="18"/>
                          <a:ea typeface="Times New Roman" panose="02020503050405090304" pitchFamily="18"/>
                        </a:rPr>
                        <a:t>5</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Resource Generation / Year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468212.00</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8"/>
                  </a:ext>
                </a:extLst>
              </a:tr>
              <a:tr h="269549">
                <a:tc>
                  <a:txBody>
                    <a:bodyPr/>
                    <a:lstStyle/>
                    <a:p>
                      <a:pPr>
                        <a:spcAft>
                          <a:spcPts val="0"/>
                        </a:spcAft>
                      </a:pPr>
                      <a:r>
                        <a:rPr lang="en-US" sz="1800" b="1" dirty="0">
                          <a:latin typeface="Times New Roman" panose="02020503050405090304" pitchFamily="18"/>
                          <a:ea typeface="Times New Roman" panose="02020503050405090304" pitchFamily="18"/>
                        </a:rPr>
                        <a:t>6</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Resource /day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a:latin typeface="Times New Roman" panose="02020503050405090304" pitchFamily="18"/>
                          <a:ea typeface="SimSun"/>
                        </a:rPr>
                        <a:t>  </a:t>
                      </a:r>
                      <a:endParaRPr lang="en-IN" sz="180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    1418</a:t>
                      </a:r>
                      <a:r>
                        <a:rPr lang="en-US" sz="1800" b="1" dirty="0">
                          <a:latin typeface="Times New Roman" panose="02020503050405090304" pitchFamily="18"/>
                          <a:ea typeface="SimSun"/>
                        </a:rPr>
                        <a:t>.00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09"/>
                  </a:ext>
                </a:extLst>
              </a:tr>
              <a:tr h="298493">
                <a:tc>
                  <a:txBody>
                    <a:bodyPr/>
                    <a:lstStyle/>
                    <a:p>
                      <a:pPr>
                        <a:spcAft>
                          <a:spcPts val="0"/>
                        </a:spcAft>
                      </a:pPr>
                      <a:r>
                        <a:rPr lang="en-US" sz="1800" b="1" dirty="0">
                          <a:latin typeface="Times New Roman" panose="02020503050405090304" pitchFamily="18"/>
                          <a:ea typeface="Times New Roman" panose="02020503050405090304" pitchFamily="18"/>
                        </a:rPr>
                        <a:t>7</a:t>
                      </a: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Resource / KL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SimSun"/>
                        </a:rPr>
                        <a:t>  </a:t>
                      </a:r>
                      <a:endParaRPr lang="en-IN" sz="18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spcAft>
                          <a:spcPts val="0"/>
                        </a:spcAft>
                      </a:pPr>
                      <a:r>
                        <a:rPr lang="en-US" sz="1800" b="1" dirty="0">
                          <a:latin typeface="Times New Roman" panose="02020503050405090304" pitchFamily="18"/>
                          <a:ea typeface="Times New Roman" panose="02020503050405090304" pitchFamily="18"/>
                        </a:rPr>
                        <a:t>     </a:t>
                      </a:r>
                      <a:r>
                        <a:rPr lang="en-US" sz="2000" b="1" dirty="0">
                          <a:latin typeface="Times New Roman" panose="02020503050405090304" pitchFamily="18"/>
                          <a:ea typeface="Times New Roman" panose="02020503050405090304" pitchFamily="18"/>
                        </a:rPr>
                        <a:t> 11</a:t>
                      </a:r>
                      <a:r>
                        <a:rPr lang="en-US" sz="2000" b="1" dirty="0">
                          <a:latin typeface="Times New Roman" panose="02020503050405090304" pitchFamily="18"/>
                          <a:ea typeface="SimSun"/>
                        </a:rPr>
                        <a:t>.82 </a:t>
                      </a:r>
                      <a:endParaRPr lang="en-IN" sz="2000" dirty="0">
                        <a:latin typeface="Times New Roman" panose="02020503050405090304" pitchFamily="18"/>
                        <a:ea typeface="SimSun"/>
                      </a:endParaRPr>
                    </a:p>
                  </a:txBody>
                  <a:tcPr marL="9719" marR="9719"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 xmlns:a16="http://schemas.microsoft.com/office/drawing/2014/main" val="10010"/>
                  </a:ext>
                </a:extLst>
              </a:tr>
            </a:tbl>
          </a:graphicData>
        </a:graphic>
      </p:graphicFrame>
      <p:sp>
        <p:nvSpPr>
          <p:cNvPr id="2" name="Date Placeholder 1">
            <a:extLst>
              <a:ext uri="{FF2B5EF4-FFF2-40B4-BE49-F238E27FC236}">
                <a16:creationId xmlns="" xmlns:a16="http://schemas.microsoft.com/office/drawing/2014/main" id="{176790BE-CEB0-4DB7-BDB8-241CB58CDACB}"/>
              </a:ext>
            </a:extLst>
          </p:cNvPr>
          <p:cNvSpPr>
            <a:spLocks noGrp="1"/>
          </p:cNvSpPr>
          <p:nvPr>
            <p:ph type="dt" sz="half" idx="10"/>
          </p:nvPr>
        </p:nvSpPr>
        <p:spPr>
          <a:xfrm>
            <a:off x="9730122" y="6379144"/>
            <a:ext cx="1142702" cy="500905"/>
          </a:xfrm>
        </p:spPr>
        <p:txBody>
          <a:bodyPr/>
          <a:lstStyle/>
          <a:p>
            <a:fld id="{D19F7160-C15E-498D-B0DC-B178C4DF4C3B}" type="datetime1">
              <a:rPr lang="en-US" smtClean="0"/>
              <a:pPr/>
              <a:t>30/09/2022</a:t>
            </a:fld>
            <a:endParaRPr lang="en-US" dirty="0"/>
          </a:p>
        </p:txBody>
      </p:sp>
      <p:sp>
        <p:nvSpPr>
          <p:cNvPr id="3" name="Slide Number Placeholder 2">
            <a:extLst>
              <a:ext uri="{FF2B5EF4-FFF2-40B4-BE49-F238E27FC236}">
                <a16:creationId xmlns="" xmlns:a16="http://schemas.microsoft.com/office/drawing/2014/main" id="{5E2D7C83-36E6-405B-B282-128486A329A3}"/>
              </a:ext>
            </a:extLst>
          </p:cNvPr>
          <p:cNvSpPr>
            <a:spLocks noGrp="1"/>
          </p:cNvSpPr>
          <p:nvPr>
            <p:ph type="sldNum" sz="quarter" idx="12"/>
          </p:nvPr>
        </p:nvSpPr>
        <p:spPr>
          <a:xfrm>
            <a:off x="10949005" y="6324600"/>
            <a:ext cx="551023" cy="609600"/>
          </a:xfrm>
        </p:spPr>
        <p:txBody>
          <a:bodyPr/>
          <a:lstStyle/>
          <a:p>
            <a:fld id="{6F42FDE4-A7DD-41A7-A0A6-9B649FB43336}" type="slidenum">
              <a:rPr kumimoji="0" lang="en-US" smtClean="0"/>
              <a:pPr/>
              <a:t>20</a:t>
            </a:fld>
            <a:endParaRPr kumimoji="0" lang="en-US" dirty="0"/>
          </a:p>
        </p:txBody>
      </p:sp>
      <p:sp>
        <p:nvSpPr>
          <p:cNvPr id="4098" name="Title 1"/>
          <p:cNvSpPr>
            <a:spLocks noGrp="1"/>
          </p:cNvSpPr>
          <p:nvPr>
            <p:ph type="title"/>
          </p:nvPr>
        </p:nvSpPr>
        <p:spPr>
          <a:xfrm>
            <a:off x="1293812" y="71414"/>
            <a:ext cx="9753600" cy="686075"/>
          </a:xfrm>
          <a:solidFill>
            <a:srgbClr val="92D050"/>
          </a:solidFill>
        </p:spPr>
        <p:txBody>
          <a:bodyPr>
            <a:noAutofit/>
          </a:bodyPr>
          <a:lstStyle/>
          <a:p>
            <a:pPr>
              <a:defRPr/>
            </a:pPr>
            <a:r>
              <a:rPr lang="en-US" sz="2400" b="1" dirty="0">
                <a:latin typeface="+mn-lt"/>
                <a:cs typeface="Times New Roman" panose="02020503050405090304" pitchFamily="18" charset="0"/>
              </a:rPr>
              <a:t/>
            </a:r>
            <a:br>
              <a:rPr lang="en-US" sz="2400" b="1" dirty="0">
                <a:latin typeface="+mn-lt"/>
                <a:cs typeface="Times New Roman" panose="02020503050405090304" pitchFamily="18" charset="0"/>
              </a:rPr>
            </a:br>
            <a:r>
              <a:rPr lang="en-US" sz="2400" b="1" dirty="0">
                <a:latin typeface="+mn-lt"/>
                <a:cs typeface="Times New Roman" panose="02020503050405090304" pitchFamily="18" charset="0"/>
              </a:rPr>
              <a:t/>
            </a:r>
            <a:br>
              <a:rPr lang="en-US" sz="2400" b="1" dirty="0">
                <a:latin typeface="+mn-lt"/>
                <a:cs typeface="Times New Roman" panose="02020503050405090304" pitchFamily="18" charset="0"/>
              </a:rPr>
            </a:br>
            <a:r>
              <a:rPr lang="en-IN" sz="2400" b="1" u="sng" dirty="0"/>
              <a:t> </a:t>
            </a:r>
            <a:br>
              <a:rPr lang="en-IN" sz="2400" b="1" u="sng" dirty="0"/>
            </a:br>
            <a:r>
              <a:rPr lang="en-IN" sz="2400" b="1" u="sng" dirty="0"/>
              <a:t/>
            </a:r>
            <a:br>
              <a:rPr lang="en-IN" sz="2400" b="1" u="sng" dirty="0"/>
            </a:br>
            <a:r>
              <a:rPr lang="en-IN" sz="2400" b="1" u="sng" dirty="0" smtClean="0"/>
              <a:t>         RESOURCE </a:t>
            </a:r>
            <a:r>
              <a:rPr lang="en-IN" sz="2400" b="1" u="sng" dirty="0"/>
              <a:t>GENERATION PER ANNUM FOR 120 KLD PLANT</a:t>
            </a:r>
            <a:r>
              <a:rPr lang="en-IN" sz="2400" dirty="0"/>
              <a:t/>
            </a:r>
            <a:br>
              <a:rPr lang="en-IN" sz="2400" dirty="0"/>
            </a:br>
            <a:r>
              <a:rPr lang="en-US" sz="2400" dirty="0">
                <a:latin typeface="+mn-lt"/>
                <a:cs typeface="Times New Roman" panose="02020503050405090304" pitchFamily="18" charset="0"/>
              </a:rPr>
              <a:t/>
            </a:r>
            <a:br>
              <a:rPr lang="en-US" sz="2400" dirty="0">
                <a:latin typeface="+mn-lt"/>
                <a:cs typeface="Times New Roman" panose="02020503050405090304" pitchFamily="18" charset="0"/>
              </a:rPr>
            </a:br>
            <a:r>
              <a:rPr lang="en-US" sz="2400" b="1" dirty="0">
                <a:latin typeface="+mn-lt"/>
                <a:cs typeface="Times New Roman" panose="02020503050405090304" pitchFamily="18" charset="0"/>
              </a:rPr>
              <a:t/>
            </a:r>
            <a:br>
              <a:rPr lang="en-US" sz="2400" b="1" dirty="0">
                <a:latin typeface="+mn-lt"/>
                <a:cs typeface="Times New Roman" panose="02020503050405090304" pitchFamily="18" charset="0"/>
              </a:rPr>
            </a:br>
            <a:r>
              <a:rPr lang="en-US" sz="2400" b="1" dirty="0">
                <a:latin typeface="+mn-lt"/>
                <a:cs typeface="Times New Roman" panose="02020503050405090304" pitchFamily="18" charset="0"/>
              </a:rPr>
              <a:t/>
            </a:r>
            <a:br>
              <a:rPr lang="en-US" sz="2400" b="1" dirty="0">
                <a:latin typeface="+mn-lt"/>
                <a:cs typeface="Times New Roman" panose="02020503050405090304" pitchFamily="18" charset="0"/>
              </a:rPr>
            </a:br>
            <a:endParaRPr lang="en-US" sz="2400" b="1" dirty="0">
              <a:latin typeface="+mn-lt"/>
              <a:cs typeface="Times New Roman" panose="02020503050405090304" pitchFamily="18" charset="0"/>
            </a:endParaRPr>
          </a:p>
        </p:txBody>
      </p:sp>
      <p:sp>
        <p:nvSpPr>
          <p:cNvPr id="76801" name="Rectangle 1"/>
          <p:cNvSpPr>
            <a:spLocks noChangeArrowheads="1"/>
          </p:cNvSpPr>
          <p:nvPr/>
        </p:nvSpPr>
        <p:spPr bwMode="auto">
          <a:xfrm>
            <a:off x="2589212" y="6572273"/>
            <a:ext cx="7239000" cy="30777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a:ln>
                  <a:noFill/>
                </a:ln>
                <a:solidFill>
                  <a:schemeClr val="tx1"/>
                </a:solidFill>
                <a:effectLst/>
                <a:ea typeface="Times New Roman" panose="02020503050405090304" pitchFamily="18" charset="0"/>
                <a:cs typeface="Times New Roman" panose="02020503050405090304" pitchFamily="18" charset="0"/>
              </a:rPr>
              <a:t>Note: </a:t>
            </a:r>
            <a:r>
              <a:rPr kumimoji="0" lang="en-US" sz="1400" b="1" i="0" u="none" strike="noStrike" cap="none" normalizeH="0" baseline="0" dirty="0">
                <a:ln>
                  <a:noFill/>
                </a:ln>
                <a:solidFill>
                  <a:schemeClr val="tx1"/>
                </a:solidFill>
                <a:effectLst/>
                <a:ea typeface="Calibri" pitchFamily="34" charset="0"/>
                <a:cs typeface="Arial" panose="020B0604020202090204" pitchFamily="34" charset="0"/>
              </a:rPr>
              <a:t>The cost of water includes nutrients value, </a:t>
            </a:r>
            <a:r>
              <a:rPr kumimoji="0" lang="en-US" sz="1400" b="1" i="0" u="none" strike="noStrike" cap="none" normalizeH="0" baseline="0" dirty="0">
                <a:ln>
                  <a:noFill/>
                </a:ln>
                <a:solidFill>
                  <a:schemeClr val="tx1"/>
                </a:solidFill>
                <a:effectLst/>
                <a:ea typeface="Times New Roman" panose="02020503050405090304" pitchFamily="18" charset="0"/>
                <a:cs typeface="Times New Roman" panose="02020503050405090304" pitchFamily="18" charset="0"/>
              </a:rPr>
              <a:t>vermin-</a:t>
            </a:r>
            <a:r>
              <a:rPr kumimoji="0" lang="en-US" sz="1400" b="1" i="0" u="none" strike="noStrike" cap="none" normalizeH="0" baseline="0" dirty="0">
                <a:ln>
                  <a:noFill/>
                </a:ln>
                <a:solidFill>
                  <a:schemeClr val="tx1"/>
                </a:solidFill>
                <a:effectLst/>
                <a:ea typeface="Calibri" pitchFamily="34" charset="0"/>
                <a:cs typeface="Arial" panose="020B0604020202090204" pitchFamily="34" charset="0"/>
              </a:rPr>
              <a:t>compost &amp; earthworm biomass</a:t>
            </a:r>
            <a:endParaRPr kumimoji="0" lang="en-US" sz="1400" b="1" i="0" u="none" strike="noStrike" cap="none" normalizeH="0" baseline="0" dirty="0">
              <a:ln>
                <a:noFill/>
              </a:ln>
              <a:solidFill>
                <a:schemeClr val="tx1"/>
              </a:solidFill>
              <a:effectLst/>
              <a:cs typeface="Arial" panose="020B060402020209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310" y="6356351"/>
            <a:ext cx="2741970" cy="365125"/>
          </a:xfrm>
        </p:spPr>
        <p:txBody>
          <a:bodyPr/>
          <a:lstStyle/>
          <a:p>
            <a:pPr>
              <a:defRPr/>
            </a:pPr>
            <a:fld id="{A11344F7-0AEE-4468-BDB2-FCB104FDE32B}" type="datetime1">
              <a:rPr lang="en-US" smtClean="0"/>
              <a:pPr>
                <a:defRPr/>
              </a:pPr>
              <a:t>30/09/2022</a:t>
            </a:fld>
            <a:endParaRPr lang="en-US" dirty="0"/>
          </a:p>
        </p:txBody>
      </p:sp>
      <p:sp>
        <p:nvSpPr>
          <p:cNvPr id="2" name="Slide Number Placeholder 1">
            <a:extLst>
              <a:ext uri="{FF2B5EF4-FFF2-40B4-BE49-F238E27FC236}">
                <a16:creationId xmlns="" xmlns:a16="http://schemas.microsoft.com/office/drawing/2014/main" id="{729D2257-24DF-4AAA-A743-9E459B02E740}"/>
              </a:ext>
            </a:extLst>
          </p:cNvPr>
          <p:cNvSpPr>
            <a:spLocks noGrp="1"/>
          </p:cNvSpPr>
          <p:nvPr>
            <p:ph type="sldNum" sz="quarter" idx="12"/>
          </p:nvPr>
        </p:nvSpPr>
        <p:spPr/>
        <p:txBody>
          <a:bodyPr/>
          <a:lstStyle/>
          <a:p>
            <a:fld id="{6F42FDE4-A7DD-41A7-A0A6-9B649FB43336}" type="slidenum">
              <a:rPr kumimoji="0" lang="en-US" smtClean="0"/>
              <a:pPr/>
              <a:t>21</a:t>
            </a:fld>
            <a:endParaRPr kumimoji="0" lang="en-US"/>
          </a:p>
        </p:txBody>
      </p:sp>
      <p:sp>
        <p:nvSpPr>
          <p:cNvPr id="8" name="Title 1"/>
          <p:cNvSpPr>
            <a:spLocks noGrp="1"/>
          </p:cNvSpPr>
          <p:nvPr>
            <p:ph type="title"/>
          </p:nvPr>
        </p:nvSpPr>
        <p:spPr>
          <a:xfrm>
            <a:off x="0" y="1588"/>
            <a:ext cx="12188825" cy="979487"/>
          </a:xfrm>
          <a:solidFill>
            <a:srgbClr val="0070C0"/>
          </a:solidFill>
        </p:spPr>
        <p:txBody>
          <a:bodyPr lIns="87051" tIns="43525" rIns="87051" bIns="43525" rtlCol="0" anchor="ctr">
            <a:spAutoFit/>
          </a:bodyPr>
          <a:lstStyle/>
          <a:p>
            <a:pPr algn="ctr">
              <a:defRPr/>
            </a:pPr>
            <a:r>
              <a:rPr lang="en-US" sz="2800" b="1" dirty="0">
                <a:solidFill>
                  <a:schemeClr val="bg1"/>
                </a:solidFill>
                <a:latin typeface="Arial" panose="020B0604020202020204" pitchFamily="34" charset="0"/>
                <a:ea typeface="+mn-ea"/>
              </a:rPr>
              <a:t>100KLD </a:t>
            </a:r>
            <a:r>
              <a:rPr lang="en-US" sz="2800" b="1" dirty="0" err="1">
                <a:solidFill>
                  <a:schemeClr val="bg1"/>
                </a:solidFill>
                <a:latin typeface="Arial" panose="020B0604020202020204" pitchFamily="34" charset="0"/>
                <a:ea typeface="+mn-ea"/>
              </a:rPr>
              <a:t>Chikhodara</a:t>
            </a:r>
            <a:r>
              <a:rPr lang="en-US" sz="2800" b="1" dirty="0">
                <a:solidFill>
                  <a:schemeClr val="bg1"/>
                </a:solidFill>
                <a:latin typeface="Arial" panose="020B0604020202020204" pitchFamily="34" charset="0"/>
                <a:ea typeface="+mn-ea"/>
              </a:rPr>
              <a:t> plant </a:t>
            </a:r>
            <a:r>
              <a:rPr lang="en-US" sz="2800" b="1" dirty="0" err="1">
                <a:solidFill>
                  <a:schemeClr val="bg1"/>
                </a:solidFill>
                <a:latin typeface="Arial" panose="020B0604020202020204" pitchFamily="34" charset="0"/>
                <a:ea typeface="+mn-ea"/>
              </a:rPr>
              <a:t>inaugrated</a:t>
            </a:r>
            <a:r>
              <a:rPr lang="en-US" sz="2800" b="1" dirty="0">
                <a:solidFill>
                  <a:schemeClr val="bg1"/>
                </a:solidFill>
                <a:latin typeface="Arial" panose="020B0604020202020204" pitchFamily="34" charset="0"/>
                <a:ea typeface="+mn-ea"/>
              </a:rPr>
              <a:t> by </a:t>
            </a:r>
            <a:br>
              <a:rPr lang="en-US" sz="2800" b="1" dirty="0">
                <a:solidFill>
                  <a:schemeClr val="bg1"/>
                </a:solidFill>
                <a:latin typeface="Arial" panose="020B0604020202020204" pitchFamily="34" charset="0"/>
                <a:ea typeface="+mn-ea"/>
              </a:rPr>
            </a:br>
            <a:r>
              <a:rPr lang="en-US" sz="2800" b="1" dirty="0">
                <a:solidFill>
                  <a:schemeClr val="bg1"/>
                </a:solidFill>
                <a:latin typeface="Arial" panose="020B0604020202020204" pitchFamily="34" charset="0"/>
                <a:ea typeface="+mn-ea"/>
              </a:rPr>
              <a:t>honorable CM of Gujarat Mr. Vijay </a:t>
            </a:r>
            <a:r>
              <a:rPr lang="en-US" sz="2800" b="1" dirty="0" err="1">
                <a:solidFill>
                  <a:schemeClr val="bg1"/>
                </a:solidFill>
                <a:latin typeface="Arial" panose="020B0604020202020204" pitchFamily="34" charset="0"/>
                <a:ea typeface="+mn-ea"/>
              </a:rPr>
              <a:t>Rupani</a:t>
            </a:r>
            <a:endParaRPr lang="en-IN" sz="2800" b="1" dirty="0">
              <a:solidFill>
                <a:schemeClr val="bg1"/>
              </a:solidFill>
              <a:latin typeface="Arial" panose="020B0604020202020204" pitchFamily="34" charset="0"/>
              <a:ea typeface="+mn-ea"/>
            </a:endParaRPr>
          </a:p>
        </p:txBody>
      </p:sp>
      <p:pic>
        <p:nvPicPr>
          <p:cNvPr id="34820" name="Picture 2" descr="C:\Users\MANDAR~1.PRA\AppData\Local\Temp\IMG-20191227-WA0044.jpg"/>
          <p:cNvPicPr>
            <a:picLocks noChangeAspect="1" noChangeArrowheads="1"/>
          </p:cNvPicPr>
          <p:nvPr/>
        </p:nvPicPr>
        <p:blipFill>
          <a:blip r:embed="rId2" cstate="print"/>
          <a:srcRect/>
          <a:stretch>
            <a:fillRect/>
          </a:stretch>
        </p:blipFill>
        <p:spPr bwMode="auto">
          <a:xfrm>
            <a:off x="74623" y="1676401"/>
            <a:ext cx="6115846" cy="3914775"/>
          </a:xfrm>
          <a:prstGeom prst="rect">
            <a:avLst/>
          </a:prstGeom>
          <a:noFill/>
          <a:ln w="9525">
            <a:noFill/>
            <a:miter lim="800000"/>
            <a:headEnd/>
            <a:tailEnd/>
          </a:ln>
        </p:spPr>
      </p:pic>
      <p:pic>
        <p:nvPicPr>
          <p:cNvPr id="34821" name="Picture 3" descr="C:\Users\MANDAR~1.PRA\AppData\Local\Temp\IMG-20191227-WA0046.jpg"/>
          <p:cNvPicPr>
            <a:picLocks noChangeAspect="1" noChangeArrowheads="1"/>
          </p:cNvPicPr>
          <p:nvPr/>
        </p:nvPicPr>
        <p:blipFill>
          <a:blip r:embed="rId3" cstate="print"/>
          <a:srcRect/>
          <a:stretch>
            <a:fillRect/>
          </a:stretch>
        </p:blipFill>
        <p:spPr bwMode="auto">
          <a:xfrm>
            <a:off x="6247626" y="1752600"/>
            <a:ext cx="5834822" cy="38385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912812" y="119390"/>
            <a:ext cx="9677400" cy="954107"/>
          </a:xfrm>
          <a:prstGeom prst="rect">
            <a:avLst/>
          </a:prstGeom>
          <a:noFill/>
          <a:ln w="9525">
            <a:noFill/>
            <a:miter lim="800000"/>
            <a:headEnd/>
            <a:tailEnd/>
          </a:ln>
        </p:spPr>
        <p:txBody>
          <a:bodyPr wrap="square" anchorCtr="1">
            <a:spAutoFit/>
          </a:bodyPr>
          <a:lstStyle/>
          <a:p>
            <a:pPr algn="ctr">
              <a:spcAft>
                <a:spcPct val="0"/>
              </a:spcAft>
            </a:pPr>
            <a:r>
              <a:rPr lang="en-US" altLang="en-US" sz="2800" b="1" dirty="0">
                <a:latin typeface="Trebuchet MS" panose="020B0603020202020204" pitchFamily="34" charset="0"/>
                <a:cs typeface="Times New Roman" panose="02020603050405020304" pitchFamily="18" charset="0"/>
              </a:rPr>
              <a:t> </a:t>
            </a:r>
          </a:p>
          <a:p>
            <a:pPr algn="ctr">
              <a:spcAft>
                <a:spcPct val="0"/>
              </a:spcAft>
            </a:pPr>
            <a:r>
              <a:rPr lang="en-US" altLang="en-US" sz="2800" b="1" dirty="0">
                <a:latin typeface="Trebuchet MS" panose="020B0603020202020204" pitchFamily="34" charset="0"/>
                <a:cs typeface="Times New Roman" panose="02020603050405020304" pitchFamily="18" charset="0"/>
              </a:rPr>
              <a:t>Biofilter Plant at Village </a:t>
            </a:r>
            <a:r>
              <a:rPr lang="en-US" altLang="en-US" sz="2800" b="1" dirty="0" err="1">
                <a:latin typeface="Trebuchet MS" panose="020B0603020202020204" pitchFamily="34" charset="0"/>
                <a:cs typeface="Times New Roman" panose="02020603050405020304" pitchFamily="18" charset="0"/>
              </a:rPr>
              <a:t>Kukma</a:t>
            </a:r>
            <a:r>
              <a:rPr lang="en-US" altLang="en-US" sz="2800" b="1" dirty="0">
                <a:latin typeface="Trebuchet MS" panose="020B0603020202020204" pitchFamily="34" charset="0"/>
                <a:cs typeface="Times New Roman" panose="02020603050405020304" pitchFamily="18" charset="0"/>
              </a:rPr>
              <a:t> </a:t>
            </a:r>
          </a:p>
        </p:txBody>
      </p:sp>
      <p:sp>
        <p:nvSpPr>
          <p:cNvPr id="3" name="TextBox 2"/>
          <p:cNvSpPr txBox="1"/>
          <p:nvPr/>
        </p:nvSpPr>
        <p:spPr>
          <a:xfrm>
            <a:off x="531812" y="1371600"/>
            <a:ext cx="11201400" cy="5105400"/>
          </a:xfrm>
          <a:prstGeom prst="rect">
            <a:avLst/>
          </a:prstGeom>
          <a:noFill/>
          <a:ln>
            <a:noFill/>
          </a:ln>
        </p:spPr>
        <p:txBody>
          <a:bodyPr wrap="none" lIns="90000" tIns="45000" rIns="90000" bIns="45000" compatLnSpc="0"/>
          <a:lstStyle/>
          <a:p>
            <a:pPr algn="ctr" eaLnBrk="1" fontAlgn="auto" hangingPunct="1">
              <a:spcBef>
                <a:spcPts val="0"/>
              </a:spcBef>
              <a:spcAft>
                <a:spcPts val="0"/>
              </a:spcAft>
              <a:defRPr/>
            </a:pPr>
            <a:r>
              <a:rPr lang="en-US" sz="4000" b="1" dirty="0">
                <a:solidFill>
                  <a:srgbClr val="77933C"/>
                </a:solidFill>
                <a:latin typeface="Calibri" pitchFamily="34"/>
                <a:ea typeface="Times New Roman" pitchFamily="18"/>
                <a:cs typeface="Times New Roman" pitchFamily="18"/>
              </a:rPr>
              <a:t> </a:t>
            </a:r>
            <a:endParaRPr lang="en-US" sz="4000" b="1" dirty="0">
              <a:solidFill>
                <a:srgbClr val="00B050"/>
              </a:solidFill>
              <a:latin typeface="Calibri"/>
            </a:endParaRPr>
          </a:p>
        </p:txBody>
      </p:sp>
      <p:sp>
        <p:nvSpPr>
          <p:cNvPr id="5" name="Rectangle 4"/>
          <p:cNvSpPr/>
          <p:nvPr/>
        </p:nvSpPr>
        <p:spPr>
          <a:xfrm>
            <a:off x="1370012" y="1143000"/>
            <a:ext cx="10287001" cy="4832092"/>
          </a:xfrm>
          <a:prstGeom prst="rect">
            <a:avLst/>
          </a:prstGeom>
        </p:spPr>
        <p:txBody>
          <a:bodyPr wrap="square">
            <a:spAutoFit/>
          </a:bodyPr>
          <a:lstStyle/>
          <a:p>
            <a:endParaRPr lang="en-IN" sz="2800" dirty="0">
              <a:latin typeface="Times New Roman" pitchFamily="18" charset="0"/>
              <a:cs typeface="Times New Roman" pitchFamily="18" charset="0"/>
            </a:endParaRPr>
          </a:p>
          <a:p>
            <a:pPr marL="457200" indent="-457200">
              <a:buFont typeface="Arial" panose="020B0604020202020204" pitchFamily="34" charset="0"/>
              <a:buChar char="•"/>
            </a:pPr>
            <a:r>
              <a:rPr lang="en-IN" sz="2800" dirty="0">
                <a:latin typeface="Times New Roman" pitchFamily="18" charset="0"/>
                <a:cs typeface="Times New Roman" pitchFamily="18" charset="0"/>
              </a:rPr>
              <a:t>Recently 10 KLD plant was installed at Village </a:t>
            </a:r>
            <a:r>
              <a:rPr lang="en-IN" sz="2800" dirty="0" err="1">
                <a:latin typeface="Times New Roman" pitchFamily="18" charset="0"/>
                <a:cs typeface="Times New Roman" pitchFamily="18" charset="0"/>
              </a:rPr>
              <a:t>Kukma</a:t>
            </a:r>
            <a:r>
              <a:rPr lang="en-IN" sz="2800" dirty="0">
                <a:latin typeface="Times New Roman" pitchFamily="18" charset="0"/>
                <a:cs typeface="Times New Roman" pitchFamily="18" charset="0"/>
              </a:rPr>
              <a:t> in Bhuj, which is being run by local panchayat.</a:t>
            </a:r>
          </a:p>
          <a:p>
            <a:pPr>
              <a:buFont typeface="Arial" pitchFamily="34" charset="0"/>
              <a:buChar char="•"/>
            </a:pPr>
            <a:endParaRPr lang="en-IN" sz="2800" dirty="0">
              <a:latin typeface="Times New Roman" pitchFamily="18" charset="0"/>
              <a:cs typeface="Times New Roman" pitchFamily="18" charset="0"/>
            </a:endParaRPr>
          </a:p>
          <a:p>
            <a:pPr marL="457200" indent="-457200">
              <a:buFont typeface="Arial" panose="020B0604020202020204" pitchFamily="34" charset="0"/>
              <a:buChar char="•"/>
            </a:pPr>
            <a:r>
              <a:rPr lang="en-IN" sz="2800" dirty="0">
                <a:latin typeface="Times New Roman" pitchFamily="18" charset="0"/>
                <a:cs typeface="Times New Roman" pitchFamily="18" charset="0"/>
              </a:rPr>
              <a:t>Please see the video clip at following link:</a:t>
            </a:r>
          </a:p>
          <a:p>
            <a:pPr>
              <a:buFont typeface="Arial" pitchFamily="34" charset="0"/>
              <a:buChar char="•"/>
            </a:pPr>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 </a:t>
            </a:r>
            <a:r>
              <a:rPr lang="en-IN" sz="2800" dirty="0">
                <a:latin typeface="Times New Roman" pitchFamily="18" charset="0"/>
                <a:cs typeface="Times New Roman" pitchFamily="18" charset="0"/>
                <a:hlinkClick r:id="rId2"/>
              </a:rPr>
              <a:t>https://www.facebook.com/groups/kgksamajmember/permalink/4370375762989816/</a:t>
            </a:r>
            <a:endParaRPr lang="en-IN" sz="2800" dirty="0">
              <a:latin typeface="Times New Roman" pitchFamily="18" charset="0"/>
              <a:cs typeface="Times New Roman" pitchFamily="18" charset="0"/>
            </a:endParaRPr>
          </a:p>
          <a:p>
            <a:endParaRPr lang="en-IN" sz="2800" dirty="0"/>
          </a:p>
          <a:p>
            <a:endParaRPr lang="en-IN" sz="2800" dirty="0"/>
          </a:p>
        </p:txBody>
      </p:sp>
      <p:sp>
        <p:nvSpPr>
          <p:cNvPr id="2" name="Date Placeholder 1">
            <a:extLst>
              <a:ext uri="{FF2B5EF4-FFF2-40B4-BE49-F238E27FC236}">
                <a16:creationId xmlns="" xmlns:a16="http://schemas.microsoft.com/office/drawing/2014/main" id="{2DF65CDE-6DFB-4749-A2DD-32D98CCD659C}"/>
              </a:ext>
            </a:extLst>
          </p:cNvPr>
          <p:cNvSpPr>
            <a:spLocks noGrp="1"/>
          </p:cNvSpPr>
          <p:nvPr>
            <p:ph type="dt" sz="half" idx="10"/>
          </p:nvPr>
        </p:nvSpPr>
        <p:spPr/>
        <p:txBody>
          <a:bodyPr/>
          <a:lstStyle/>
          <a:p>
            <a:fld id="{A10FCF67-619A-4933-B5ED-FBF6D3DAB62F}" type="datetime1">
              <a:rPr lang="en-US" smtClean="0"/>
              <a:pPr/>
              <a:t>30/09/2022</a:t>
            </a:fld>
            <a:endParaRPr lang="en-US" dirty="0"/>
          </a:p>
        </p:txBody>
      </p:sp>
      <p:sp>
        <p:nvSpPr>
          <p:cNvPr id="4" name="Slide Number Placeholder 3">
            <a:extLst>
              <a:ext uri="{FF2B5EF4-FFF2-40B4-BE49-F238E27FC236}">
                <a16:creationId xmlns="" xmlns:a16="http://schemas.microsoft.com/office/drawing/2014/main" id="{77C967EC-792F-47DC-99C8-E2AC0E56DE62}"/>
              </a:ext>
            </a:extLst>
          </p:cNvPr>
          <p:cNvSpPr>
            <a:spLocks noGrp="1"/>
          </p:cNvSpPr>
          <p:nvPr>
            <p:ph type="sldNum" sz="quarter" idx="12"/>
          </p:nvPr>
        </p:nvSpPr>
        <p:spPr/>
        <p:txBody>
          <a:bodyPr/>
          <a:lstStyle/>
          <a:p>
            <a:fld id="{6F42FDE4-A7DD-41A7-A0A6-9B649FB43336}" type="slidenum">
              <a:rPr kumimoji="0" lang="en-US" smtClean="0"/>
              <a:pPr/>
              <a:t>22</a:t>
            </a:fld>
            <a:endParaRPr kumimoji="0" 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934B521-280F-4499-BF2A-D2EC2B3946E6}"/>
              </a:ext>
            </a:extLst>
          </p:cNvPr>
          <p:cNvSpPr>
            <a:spLocks noGrp="1"/>
          </p:cNvSpPr>
          <p:nvPr>
            <p:ph type="ctrTitle"/>
          </p:nvPr>
        </p:nvSpPr>
        <p:spPr/>
        <p:txBody>
          <a:bodyPr>
            <a:normAutofit fontScale="90000"/>
          </a:bodyPr>
          <a:lstStyle/>
          <a:p>
            <a:pPr algn="l"/>
            <a:r>
              <a:rPr lang="en-IN" sz="2800" dirty="0"/>
              <a:t>For more Information please contact:</a:t>
            </a:r>
            <a:br>
              <a:rPr lang="en-IN" sz="2800" dirty="0"/>
            </a:br>
            <a:r>
              <a:rPr lang="en-IN" sz="2800" dirty="0"/>
              <a:t/>
            </a:r>
            <a:br>
              <a:rPr lang="en-IN" sz="2800" dirty="0"/>
            </a:br>
            <a:r>
              <a:rPr lang="en-IN" sz="2800" dirty="0">
                <a:hlinkClick r:id="rId2"/>
              </a:rPr>
              <a:t>shroffag@gmail.com</a:t>
            </a:r>
            <a:r>
              <a:rPr lang="en-IN" sz="2800" dirty="0"/>
              <a:t/>
            </a:r>
            <a:br>
              <a:rPr lang="en-IN" sz="2800" dirty="0"/>
            </a:br>
            <a:r>
              <a:rPr lang="en-IN" sz="2800" dirty="0">
                <a:hlinkClick r:id="rId3"/>
              </a:rPr>
              <a:t>mandar.prabhune@transpek.com</a:t>
            </a:r>
            <a:r>
              <a:rPr lang="en-IN" sz="2800" dirty="0"/>
              <a:t/>
            </a:r>
            <a:br>
              <a:rPr lang="en-IN" sz="2800" dirty="0"/>
            </a:br>
            <a:endParaRPr lang="en-IN" sz="2800" dirty="0"/>
          </a:p>
        </p:txBody>
      </p:sp>
      <p:sp>
        <p:nvSpPr>
          <p:cNvPr id="6" name="TextBox 5">
            <a:extLst>
              <a:ext uri="{FF2B5EF4-FFF2-40B4-BE49-F238E27FC236}">
                <a16:creationId xmlns="" xmlns:a16="http://schemas.microsoft.com/office/drawing/2014/main" id="{1CD4A7CB-8C35-4849-9C6F-909E6CA09DB7}"/>
              </a:ext>
            </a:extLst>
          </p:cNvPr>
          <p:cNvSpPr txBox="1"/>
          <p:nvPr/>
        </p:nvSpPr>
        <p:spPr>
          <a:xfrm>
            <a:off x="9061627" y="6324600"/>
            <a:ext cx="2438400" cy="369332"/>
          </a:xfrm>
          <a:prstGeom prst="rect">
            <a:avLst/>
          </a:prstGeom>
          <a:noFill/>
        </p:spPr>
        <p:txBody>
          <a:bodyPr wrap="square">
            <a:spAutoFit/>
          </a:bodyPr>
          <a:lstStyle/>
          <a:p>
            <a:r>
              <a:rPr lang="en-IN" dirty="0"/>
              <a:t>6/12/2021</a:t>
            </a:r>
          </a:p>
        </p:txBody>
      </p:sp>
    </p:spTree>
    <p:extLst>
      <p:ext uri="{BB962C8B-B14F-4D97-AF65-F5344CB8AC3E}">
        <p14:creationId xmlns="" xmlns:p14="http://schemas.microsoft.com/office/powerpoint/2010/main" val="158689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4A60686-8C28-4C20-AB5B-3865025C5DEB}"/>
              </a:ext>
            </a:extLst>
          </p:cNvPr>
          <p:cNvSpPr>
            <a:spLocks noGrp="1"/>
          </p:cNvSpPr>
          <p:nvPr>
            <p:ph type="dt" sz="half" idx="10"/>
          </p:nvPr>
        </p:nvSpPr>
        <p:spPr>
          <a:xfrm>
            <a:off x="9730122" y="6172200"/>
            <a:ext cx="1317290" cy="457200"/>
          </a:xfrm>
        </p:spPr>
        <p:txBody>
          <a:bodyPr/>
          <a:lstStyle/>
          <a:p>
            <a:fld id="{64A04911-6021-4F85-8E91-DB8D922007B5}" type="datetime1">
              <a:rPr lang="en-US" sz="1400" smtClean="0"/>
              <a:pPr/>
              <a:t>30/09/2022</a:t>
            </a:fld>
            <a:endParaRPr lang="en-US" sz="1400" dirty="0"/>
          </a:p>
        </p:txBody>
      </p:sp>
      <p:sp>
        <p:nvSpPr>
          <p:cNvPr id="3" name="Slide Number Placeholder 2">
            <a:extLst>
              <a:ext uri="{FF2B5EF4-FFF2-40B4-BE49-F238E27FC236}">
                <a16:creationId xmlns="" xmlns:a16="http://schemas.microsoft.com/office/drawing/2014/main" id="{BECD8E5E-57DA-4BB9-B4D8-3DDCEE3167F3}"/>
              </a:ext>
            </a:extLst>
          </p:cNvPr>
          <p:cNvSpPr>
            <a:spLocks noGrp="1"/>
          </p:cNvSpPr>
          <p:nvPr>
            <p:ph type="sldNum" sz="quarter" idx="12"/>
          </p:nvPr>
        </p:nvSpPr>
        <p:spPr>
          <a:xfrm>
            <a:off x="10949005" y="6096001"/>
            <a:ext cx="630379" cy="533400"/>
          </a:xfrm>
        </p:spPr>
        <p:txBody>
          <a:bodyPr/>
          <a:lstStyle/>
          <a:p>
            <a:fld id="{6F42FDE4-A7DD-41A7-A0A6-9B649FB43336}" type="slidenum">
              <a:rPr kumimoji="0" lang="en-US" sz="1600" smtClean="0"/>
              <a:pPr/>
              <a:t>3</a:t>
            </a:fld>
            <a:endParaRPr kumimoji="0" lang="en-US" sz="1600" dirty="0"/>
          </a:p>
        </p:txBody>
      </p:sp>
      <p:sp>
        <p:nvSpPr>
          <p:cNvPr id="5" name="TextBox 4">
            <a:extLst>
              <a:ext uri="{FF2B5EF4-FFF2-40B4-BE49-F238E27FC236}">
                <a16:creationId xmlns="" xmlns:a16="http://schemas.microsoft.com/office/drawing/2014/main" id="{53352115-E9CB-4D19-9081-F2CAFEA50D96}"/>
              </a:ext>
            </a:extLst>
          </p:cNvPr>
          <p:cNvSpPr txBox="1"/>
          <p:nvPr/>
        </p:nvSpPr>
        <p:spPr>
          <a:xfrm>
            <a:off x="1370012" y="-219691"/>
            <a:ext cx="10209372" cy="830997"/>
          </a:xfrm>
          <a:prstGeom prst="rect">
            <a:avLst/>
          </a:prstGeom>
          <a:noFill/>
        </p:spPr>
        <p:txBody>
          <a:bodyPr wrap="square">
            <a:spAutoFit/>
          </a:bodyPr>
          <a:lstStyle/>
          <a:p>
            <a:pPr algn="just"/>
            <a:endParaRPr lang="en-IN" sz="2400" dirty="0">
              <a:latin typeface="Bahnschrift SemiBold" panose="020B0502040204020203" pitchFamily="34" charset="0"/>
            </a:endParaRPr>
          </a:p>
          <a:p>
            <a:pPr algn="just"/>
            <a:endParaRPr lang="en-IN" sz="2400" dirty="0">
              <a:latin typeface="Bahnschrift SemiBold" panose="020B0502040204020203" pitchFamily="34" charset="0"/>
            </a:endParaRPr>
          </a:p>
        </p:txBody>
      </p:sp>
      <p:sp>
        <p:nvSpPr>
          <p:cNvPr id="6" name="TextBox 5">
            <a:extLst>
              <a:ext uri="{FF2B5EF4-FFF2-40B4-BE49-F238E27FC236}">
                <a16:creationId xmlns="" xmlns:a16="http://schemas.microsoft.com/office/drawing/2014/main" id="{166C3DB9-2F3F-4315-9D30-731B26DB08E0}"/>
              </a:ext>
            </a:extLst>
          </p:cNvPr>
          <p:cNvSpPr txBox="1"/>
          <p:nvPr/>
        </p:nvSpPr>
        <p:spPr>
          <a:xfrm>
            <a:off x="1446212" y="639376"/>
            <a:ext cx="9829800" cy="5016758"/>
          </a:xfrm>
          <a:prstGeom prst="rect">
            <a:avLst/>
          </a:prstGeom>
          <a:noFill/>
        </p:spPr>
        <p:txBody>
          <a:bodyPr wrap="square">
            <a:spAutoFit/>
          </a:bodyPr>
          <a:lstStyle/>
          <a:p>
            <a:endParaRPr lang="en-IN" sz="2000" dirty="0"/>
          </a:p>
          <a:p>
            <a:r>
              <a:rPr lang="en-IN" sz="2000" dirty="0">
                <a:latin typeface="Times New Roman" pitchFamily="18" charset="0"/>
                <a:cs typeface="Times New Roman" pitchFamily="18" charset="0"/>
              </a:rPr>
              <a:t>The treated water has added nutrients worth (Rs. 1.60 per thousand litres) and is acceptable for Agriculture, land scape as per CPCB norms of 2017.  The nutrient rich water can fetch Rs.2.00 per thousand litres.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The treated water supply supplements dwindled water supply in summer to support summer crops. </a:t>
            </a:r>
          </a:p>
          <a:p>
            <a:r>
              <a:rPr lang="en-IN" sz="2000" dirty="0">
                <a:latin typeface="Times New Roman" pitchFamily="18" charset="0"/>
                <a:cs typeface="Times New Roman" pitchFamily="18" charset="0"/>
              </a:rPr>
              <a:t>The indirect benefit is also equivalent saving of extraction / distribution expenditure of Agriculture Water (Rs.5/- to Rs. 10/- per thousand litres depending on source and distance of transport).</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Ultimately, Waste Water Treatment is crucial for reducing pollution load in ground water and streams &amp; rivers. </a:t>
            </a:r>
          </a:p>
          <a:p>
            <a:endParaRPr lang="en-IN" sz="2000" dirty="0">
              <a:latin typeface="Times New Roman" pitchFamily="18" charset="0"/>
              <a:cs typeface="Times New Roman" pitchFamily="18" charset="0"/>
            </a:endParaRPr>
          </a:p>
          <a:p>
            <a:r>
              <a:rPr lang="en-IN" sz="2000" dirty="0">
                <a:latin typeface="Times New Roman" pitchFamily="18" charset="0"/>
                <a:cs typeface="Times New Roman" pitchFamily="18" charset="0"/>
              </a:rPr>
              <a:t>Bio-Filter technology also obviate the generation of sludge and hence its management, it also can handle black water (septic tanks). </a:t>
            </a:r>
          </a:p>
        </p:txBody>
      </p:sp>
    </p:spTree>
    <p:extLst>
      <p:ext uri="{BB962C8B-B14F-4D97-AF65-F5344CB8AC3E}">
        <p14:creationId xmlns="" xmlns:p14="http://schemas.microsoft.com/office/powerpoint/2010/main" val="175261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A4DF50B-4D1F-4A62-9B68-6D85FAFDF097}"/>
              </a:ext>
            </a:extLst>
          </p:cNvPr>
          <p:cNvSpPr>
            <a:spLocks noGrp="1"/>
          </p:cNvSpPr>
          <p:nvPr>
            <p:ph type="title"/>
          </p:nvPr>
        </p:nvSpPr>
        <p:spPr>
          <a:xfrm>
            <a:off x="1483927" y="1447801"/>
            <a:ext cx="9563485" cy="3962400"/>
          </a:xfrm>
        </p:spPr>
        <p:txBody>
          <a:bodyPr>
            <a:normAutofit fontScale="90000"/>
          </a:bodyPr>
          <a:lstStyle/>
          <a:p>
            <a:pPr algn="l"/>
            <a:r>
              <a:rPr lang="en-IN" b="1" dirty="0" smtClean="0">
                <a:latin typeface="Times New Roman" pitchFamily="18" charset="0"/>
                <a:cs typeface="Times New Roman" pitchFamily="18" charset="0"/>
              </a:rPr>
              <a:t>                       </a:t>
            </a:r>
            <a:r>
              <a:rPr lang="en-IN" b="1" u="sng" dirty="0" smtClean="0">
                <a:latin typeface="Times New Roman" pitchFamily="18" charset="0"/>
                <a:cs typeface="Times New Roman" pitchFamily="18" charset="0"/>
              </a:rPr>
              <a:t>Village </a:t>
            </a:r>
            <a:r>
              <a:rPr lang="en-IN" b="1" u="sng" dirty="0">
                <a:latin typeface="Times New Roman" pitchFamily="18" charset="0"/>
                <a:cs typeface="Times New Roman" pitchFamily="18" charset="0"/>
              </a:rPr>
              <a:t>Survey </a:t>
            </a:r>
            <a:r>
              <a:rPr lang="en-IN" b="1" u="sng" dirty="0" smtClean="0">
                <a:latin typeface="Times New Roman" pitchFamily="18" charset="0"/>
                <a:cs typeface="Times New Roman" pitchFamily="18" charset="0"/>
              </a:rPr>
              <a:t>Report</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With </a:t>
            </a:r>
            <a:r>
              <a:rPr lang="en-IN" dirty="0">
                <a:latin typeface="Times New Roman" pitchFamily="18" charset="0"/>
                <a:cs typeface="Times New Roman" pitchFamily="18" charset="0"/>
              </a:rPr>
              <a:t>request of UNICEF &amp; in cooperation of Shroffs Foundation Trust, we have surveyed around 42 villages of Gujarat.</a:t>
            </a:r>
            <a:br>
              <a:rPr lang="en-IN" dirty="0">
                <a:latin typeface="Times New Roman" pitchFamily="18" charset="0"/>
                <a:cs typeface="Times New Roman" pitchFamily="18" charset="0"/>
              </a:rPr>
            </a:b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r>
              <a:rPr lang="en-IN" dirty="0">
                <a:latin typeface="Times New Roman" pitchFamily="18" charset="0"/>
                <a:cs typeface="Times New Roman" pitchFamily="18" charset="0"/>
              </a:rPr>
              <a:t>Based on the survey it has been found out that around 0.5 MLD of waste water is available for reuse purpose which is otherwise disposed of in nearby nalla. </a:t>
            </a:r>
            <a:br>
              <a:rPr lang="en-IN" dirty="0">
                <a:latin typeface="Times New Roman" pitchFamily="18" charset="0"/>
                <a:cs typeface="Times New Roman" pitchFamily="18" charset="0"/>
              </a:rPr>
            </a:b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r>
              <a:rPr lang="en-IN" sz="2200" dirty="0">
                <a:latin typeface="Times New Roman" pitchFamily="18" charset="0"/>
                <a:cs typeface="Times New Roman" pitchFamily="18" charset="0"/>
              </a:rPr>
              <a:t>(Summary Report Attached</a:t>
            </a:r>
            <a:r>
              <a:rPr lang="en-IN" sz="2200" dirty="0"/>
              <a:t>)</a:t>
            </a:r>
          </a:p>
        </p:txBody>
      </p:sp>
      <p:sp>
        <p:nvSpPr>
          <p:cNvPr id="2" name="Date Placeholder 1">
            <a:extLst>
              <a:ext uri="{FF2B5EF4-FFF2-40B4-BE49-F238E27FC236}">
                <a16:creationId xmlns="" xmlns:a16="http://schemas.microsoft.com/office/drawing/2014/main" id="{9A8854E3-9EAD-4C55-8C75-65E896540640}"/>
              </a:ext>
            </a:extLst>
          </p:cNvPr>
          <p:cNvSpPr>
            <a:spLocks noGrp="1"/>
          </p:cNvSpPr>
          <p:nvPr>
            <p:ph type="dt" sz="half" idx="10"/>
          </p:nvPr>
        </p:nvSpPr>
        <p:spPr>
          <a:xfrm>
            <a:off x="9730122" y="6248400"/>
            <a:ext cx="1142702" cy="457199"/>
          </a:xfrm>
        </p:spPr>
        <p:txBody>
          <a:bodyPr/>
          <a:lstStyle/>
          <a:p>
            <a:fld id="{7B80D0F6-7BD1-45C7-9716-2EEEE7F4D911}" type="datetime1">
              <a:rPr lang="en-US" sz="1800" smtClean="0"/>
              <a:pPr/>
              <a:t>30/09/2022</a:t>
            </a:fld>
            <a:endParaRPr lang="en-US" sz="1800" dirty="0"/>
          </a:p>
        </p:txBody>
      </p:sp>
      <p:sp>
        <p:nvSpPr>
          <p:cNvPr id="3" name="Slide Number Placeholder 2">
            <a:extLst>
              <a:ext uri="{FF2B5EF4-FFF2-40B4-BE49-F238E27FC236}">
                <a16:creationId xmlns="" xmlns:a16="http://schemas.microsoft.com/office/drawing/2014/main" id="{19164C70-5670-4D74-B20D-C5DA6F37A768}"/>
              </a:ext>
            </a:extLst>
          </p:cNvPr>
          <p:cNvSpPr>
            <a:spLocks noGrp="1"/>
          </p:cNvSpPr>
          <p:nvPr>
            <p:ph type="sldNum" sz="quarter" idx="12"/>
          </p:nvPr>
        </p:nvSpPr>
        <p:spPr>
          <a:xfrm>
            <a:off x="10949005" y="6172200"/>
            <a:ext cx="551023" cy="533399"/>
          </a:xfrm>
        </p:spPr>
        <p:txBody>
          <a:bodyPr/>
          <a:lstStyle/>
          <a:p>
            <a:fld id="{6F42FDE4-A7DD-41A7-A0A6-9B649FB43336}" type="slidenum">
              <a:rPr kumimoji="0" lang="en-US" sz="1800" smtClean="0"/>
              <a:pPr/>
              <a:t>4</a:t>
            </a:fld>
            <a:endParaRPr kumimoji="0" lang="en-US" sz="1800" dirty="0"/>
          </a:p>
        </p:txBody>
      </p:sp>
    </p:spTree>
    <p:extLst>
      <p:ext uri="{BB962C8B-B14F-4D97-AF65-F5344CB8AC3E}">
        <p14:creationId xmlns="" xmlns:p14="http://schemas.microsoft.com/office/powerpoint/2010/main" val="144835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31812" y="1371603"/>
            <a:ext cx="10843802" cy="1575816"/>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16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000" dirty="0">
              <a:latin typeface="Times New Roman" pitchFamily="18" charset="0"/>
              <a:cs typeface="Times New Roman" pitchFamily="18"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000" b="0" i="0" u="none" strike="noStrike" kern="1200" cap="none" spc="0" normalizeH="0" baseline="0" noProof="0" dirty="0">
              <a:ln>
                <a:noFill/>
              </a:ln>
              <a:effectLst/>
              <a:uLnTx/>
              <a:uFillTx/>
              <a:latin typeface="Times New Roman" pitchFamily="18" charset="0"/>
              <a:cs typeface="Times New Roman" pitchFamily="18" charset="0"/>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pitchFamily="18" charset="0"/>
              <a:cs typeface="Times New Roman" pitchFamily="18" charset="0"/>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outerShdw blurRad="63500" dist="38100" dir="2700000" algn="tl" rotWithShape="0">
                  <a:prstClr val="black">
                    <a:alpha val="20000"/>
                  </a:prstClr>
                </a:outerShdw>
              </a:effectLst>
              <a:uLnTx/>
              <a:uFillTx/>
              <a:latin typeface="Times New Roman" pitchFamily="18" charset="0"/>
              <a:cs typeface="Times New Roman" pitchFamily="18" charset="0"/>
            </a:endParaRPr>
          </a:p>
        </p:txBody>
      </p:sp>
      <p:sp>
        <p:nvSpPr>
          <p:cNvPr id="7" name="Rectangle 6"/>
          <p:cNvSpPr/>
          <p:nvPr/>
        </p:nvSpPr>
        <p:spPr>
          <a:xfrm>
            <a:off x="1065212" y="1752600"/>
            <a:ext cx="10134600" cy="4462760"/>
          </a:xfrm>
          <a:prstGeom prst="rect">
            <a:avLst/>
          </a:prstGeom>
        </p:spPr>
        <p:txBody>
          <a:bodyPr wrap="square">
            <a:spAutoFit/>
          </a:bodyPr>
          <a:lstStyle/>
          <a:p>
            <a:pPr marL="514350" indent="-514350" algn="just">
              <a:buFont typeface="Arial" pitchFamily="34" charset="0"/>
              <a:buChar char="•"/>
            </a:pPr>
            <a:r>
              <a:rPr lang="en-IN" sz="3200" dirty="0">
                <a:latin typeface="Times New Roman" pitchFamily="18" charset="0"/>
                <a:cs typeface="Times New Roman" pitchFamily="18" charset="0"/>
              </a:rPr>
              <a:t>To resolve the challenges of </a:t>
            </a:r>
            <a:r>
              <a:rPr lang="en-IN" sz="3200" dirty="0" err="1">
                <a:latin typeface="Times New Roman" pitchFamily="18" charset="0"/>
                <a:cs typeface="Times New Roman" pitchFamily="18" charset="0"/>
              </a:rPr>
              <a:t>drylands</a:t>
            </a:r>
            <a:r>
              <a:rPr lang="en-IN" sz="3200" dirty="0">
                <a:latin typeface="Times New Roman" pitchFamily="18" charset="0"/>
                <a:cs typeface="Times New Roman" pitchFamily="18" charset="0"/>
              </a:rPr>
              <a:t> in terms of water scarcity, we have made an attempt at 3-4 different locations </a:t>
            </a:r>
            <a:r>
              <a:rPr lang="en-IN" sz="3200" dirty="0" err="1">
                <a:latin typeface="Times New Roman" pitchFamily="18" charset="0"/>
                <a:cs typeface="Times New Roman" pitchFamily="18" charset="0"/>
              </a:rPr>
              <a:t>viz</a:t>
            </a:r>
            <a:r>
              <a:rPr lang="en-IN" sz="3200" dirty="0">
                <a:latin typeface="Times New Roman" pitchFamily="18" charset="0"/>
                <a:cs typeface="Times New Roman" pitchFamily="18" charset="0"/>
              </a:rPr>
              <a:t> (KVK-</a:t>
            </a:r>
            <a:r>
              <a:rPr lang="en-IN" sz="3200" dirty="0" err="1">
                <a:latin typeface="Times New Roman" pitchFamily="18" charset="0"/>
                <a:cs typeface="Times New Roman" pitchFamily="18" charset="0"/>
              </a:rPr>
              <a:t>Jalna</a:t>
            </a:r>
            <a:r>
              <a:rPr lang="en-IN" sz="3200" dirty="0">
                <a:latin typeface="Times New Roman" pitchFamily="18" charset="0"/>
                <a:cs typeface="Times New Roman" pitchFamily="18" charset="0"/>
              </a:rPr>
              <a:t>, Villages - </a:t>
            </a:r>
            <a:r>
              <a:rPr lang="en-IN" sz="3200" dirty="0" err="1">
                <a:latin typeface="Times New Roman" pitchFamily="18" charset="0"/>
                <a:cs typeface="Times New Roman" pitchFamily="18" charset="0"/>
              </a:rPr>
              <a:t>Khanderaopura</a:t>
            </a:r>
            <a:r>
              <a:rPr lang="en-IN" sz="3200" dirty="0">
                <a:latin typeface="Times New Roman" pitchFamily="18" charset="0"/>
                <a:cs typeface="Times New Roman" pitchFamily="18" charset="0"/>
              </a:rPr>
              <a:t>, </a:t>
            </a:r>
            <a:r>
              <a:rPr lang="en-IN" sz="3200" dirty="0" err="1">
                <a:latin typeface="Times New Roman" pitchFamily="18" charset="0"/>
                <a:cs typeface="Times New Roman" pitchFamily="18" charset="0"/>
              </a:rPr>
              <a:t>Chikodra</a:t>
            </a:r>
            <a:r>
              <a:rPr lang="en-IN" sz="3200" dirty="0">
                <a:latin typeface="Times New Roman" pitchFamily="18" charset="0"/>
                <a:cs typeface="Times New Roman" pitchFamily="18" charset="0"/>
              </a:rPr>
              <a:t> &amp; </a:t>
            </a:r>
            <a:r>
              <a:rPr lang="en-IN" sz="3200" dirty="0" err="1">
                <a:latin typeface="Times New Roman" pitchFamily="18" charset="0"/>
                <a:cs typeface="Times New Roman" pitchFamily="18" charset="0"/>
              </a:rPr>
              <a:t>Kukma</a:t>
            </a:r>
            <a:r>
              <a:rPr lang="en-IN" sz="3200" dirty="0">
                <a:latin typeface="Times New Roman" pitchFamily="18" charset="0"/>
                <a:cs typeface="Times New Roman" pitchFamily="18" charset="0"/>
              </a:rPr>
              <a:t>) using recycled waste water and observed encouraging results.</a:t>
            </a:r>
          </a:p>
          <a:p>
            <a:pPr marL="514350" indent="-514350" algn="just">
              <a:buFont typeface="Arial" pitchFamily="34" charset="0"/>
              <a:buChar char="•"/>
            </a:pPr>
            <a:endParaRPr lang="en-IN" sz="3200" dirty="0">
              <a:latin typeface="Times New Roman" pitchFamily="18" charset="0"/>
              <a:cs typeface="Times New Roman" pitchFamily="18" charset="0"/>
            </a:endParaRPr>
          </a:p>
          <a:p>
            <a:pPr marL="514350" indent="-514350" algn="just">
              <a:buFont typeface="Arial" pitchFamily="34" charset="0"/>
              <a:buChar char="•"/>
            </a:pPr>
            <a:r>
              <a:rPr lang="en-IN" sz="3200" dirty="0">
                <a:latin typeface="Times New Roman" pitchFamily="18" charset="0"/>
                <a:cs typeface="Times New Roman" pitchFamily="18" charset="0"/>
              </a:rPr>
              <a:t>This could provide adequate water for irrigation through the year to take 3-4 agriculture crops. </a:t>
            </a:r>
          </a:p>
          <a:p>
            <a:endParaRPr lang="en-IN" sz="2800" dirty="0"/>
          </a:p>
        </p:txBody>
      </p:sp>
      <p:sp>
        <p:nvSpPr>
          <p:cNvPr id="12" name="Rectangle 11"/>
          <p:cNvSpPr/>
          <p:nvPr/>
        </p:nvSpPr>
        <p:spPr>
          <a:xfrm>
            <a:off x="2132012" y="304808"/>
            <a:ext cx="8153400" cy="769441"/>
          </a:xfrm>
          <a:prstGeom prst="rect">
            <a:avLst/>
          </a:prstGeom>
        </p:spPr>
        <p:txBody>
          <a:bodyPr wrap="square">
            <a:spAutoFit/>
          </a:bodyPr>
          <a:lstStyle/>
          <a:p>
            <a:pPr marL="342900" indent="-342900" algn="ctr">
              <a:spcBef>
                <a:spcPct val="20000"/>
              </a:spcBef>
            </a:pPr>
            <a:r>
              <a:rPr lang="en-US" sz="4400" b="1" dirty="0">
                <a:latin typeface="Times New Roman" pitchFamily="18" charset="0"/>
                <a:cs typeface="Times New Roman" pitchFamily="18" charset="0"/>
              </a:rPr>
              <a:t>Challenges of </a:t>
            </a:r>
            <a:r>
              <a:rPr lang="en-US" sz="4400" b="1" dirty="0" err="1">
                <a:latin typeface="Times New Roman" pitchFamily="18" charset="0"/>
                <a:cs typeface="Times New Roman" pitchFamily="18" charset="0"/>
              </a:rPr>
              <a:t>Drylands</a:t>
            </a:r>
            <a:endParaRPr lang="en-US" sz="4400" b="1" dirty="0">
              <a:latin typeface="Times New Roman" pitchFamily="18" charset="0"/>
              <a:cs typeface="Times New Roman" pitchFamily="18" charset="0"/>
            </a:endParaRPr>
          </a:p>
        </p:txBody>
      </p:sp>
      <p:sp>
        <p:nvSpPr>
          <p:cNvPr id="2" name="Date Placeholder 1">
            <a:extLst>
              <a:ext uri="{FF2B5EF4-FFF2-40B4-BE49-F238E27FC236}">
                <a16:creationId xmlns="" xmlns:a16="http://schemas.microsoft.com/office/drawing/2014/main" id="{E07B258C-2AEE-46AA-AE2A-5E0E73715C54}"/>
              </a:ext>
            </a:extLst>
          </p:cNvPr>
          <p:cNvSpPr>
            <a:spLocks noGrp="1"/>
          </p:cNvSpPr>
          <p:nvPr>
            <p:ph type="dt" sz="half" idx="10"/>
          </p:nvPr>
        </p:nvSpPr>
        <p:spPr/>
        <p:txBody>
          <a:bodyPr/>
          <a:lstStyle/>
          <a:p>
            <a:fld id="{62F27D43-BB22-44A3-A3B6-5BF08A869F69}" type="datetime1">
              <a:rPr lang="en-US" smtClean="0"/>
              <a:pPr/>
              <a:t>30/09/2022</a:t>
            </a:fld>
            <a:endParaRPr lang="en-US"/>
          </a:p>
        </p:txBody>
      </p:sp>
      <p:sp>
        <p:nvSpPr>
          <p:cNvPr id="3" name="Slide Number Placeholder 2">
            <a:extLst>
              <a:ext uri="{FF2B5EF4-FFF2-40B4-BE49-F238E27FC236}">
                <a16:creationId xmlns="" xmlns:a16="http://schemas.microsoft.com/office/drawing/2014/main" id="{F6290D02-F55F-4244-A2E5-B72344C070C3}"/>
              </a:ext>
            </a:extLst>
          </p:cNvPr>
          <p:cNvSpPr>
            <a:spLocks noGrp="1"/>
          </p:cNvSpPr>
          <p:nvPr>
            <p:ph type="sldNum" sz="quarter" idx="12"/>
          </p:nvPr>
        </p:nvSpPr>
        <p:spPr/>
        <p:txBody>
          <a:bodyPr/>
          <a:lstStyle/>
          <a:p>
            <a:fld id="{6F42FDE4-A7DD-41A7-A0A6-9B649FB43336}" type="slidenum">
              <a:rPr kumimoji="0" lang="en-US" smtClean="0"/>
              <a:pPr/>
              <a:t>5</a:t>
            </a:fld>
            <a:endParaRPr kumimoji="0"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33DF3F6-FCEB-485D-A866-42F0DF4EF5A5}"/>
              </a:ext>
            </a:extLst>
          </p:cNvPr>
          <p:cNvSpPr>
            <a:spLocks noGrp="1"/>
          </p:cNvSpPr>
          <p:nvPr>
            <p:ph idx="1"/>
          </p:nvPr>
        </p:nvSpPr>
        <p:spPr>
          <a:xfrm>
            <a:off x="1483924" y="1600200"/>
            <a:ext cx="10016104" cy="4191001"/>
          </a:xfrm>
        </p:spPr>
        <p:txBody>
          <a:bodyPr>
            <a:normAutofit fontScale="92500"/>
          </a:bodyPr>
          <a:lstStyle/>
          <a:p>
            <a:pPr algn="just"/>
            <a:r>
              <a:rPr lang="en-IN" sz="3600" dirty="0">
                <a:latin typeface="Times New Roman" pitchFamily="18" charset="0"/>
                <a:cs typeface="Times New Roman" pitchFamily="18" charset="0"/>
              </a:rPr>
              <a:t>Recycled Water available through out the year.</a:t>
            </a:r>
          </a:p>
          <a:p>
            <a:pPr marL="342900" indent="-342900" algn="just">
              <a:buFont typeface="Arial" panose="020B0604020202020204" pitchFamily="34" charset="0"/>
              <a:buChar char="•"/>
            </a:pPr>
            <a:r>
              <a:rPr lang="en-IN" sz="3600" dirty="0">
                <a:latin typeface="Times New Roman" pitchFamily="18" charset="0"/>
                <a:cs typeface="Times New Roman" pitchFamily="18" charset="0"/>
              </a:rPr>
              <a:t>The Capital Cost for 50000 </a:t>
            </a:r>
            <a:r>
              <a:rPr lang="en-IN" sz="3600" dirty="0" err="1">
                <a:latin typeface="Times New Roman" pitchFamily="18" charset="0"/>
                <a:cs typeface="Times New Roman" pitchFamily="18" charset="0"/>
              </a:rPr>
              <a:t>lts</a:t>
            </a:r>
            <a:r>
              <a:rPr lang="en-IN" sz="3600" dirty="0">
                <a:latin typeface="Times New Roman" pitchFamily="18" charset="0"/>
                <a:cs typeface="Times New Roman" pitchFamily="18" charset="0"/>
              </a:rPr>
              <a:t>. per day capacity Plant would be Rs. 10 lakhs including Solar Plant  </a:t>
            </a:r>
          </a:p>
          <a:p>
            <a:pPr marL="342900" indent="-342900" algn="just">
              <a:buFont typeface="Arial" panose="020B0604020202020204" pitchFamily="34" charset="0"/>
              <a:buChar char="•"/>
            </a:pPr>
            <a:r>
              <a:rPr lang="en-IN" sz="3600" dirty="0">
                <a:latin typeface="Times New Roman" pitchFamily="18" charset="0"/>
                <a:cs typeface="Times New Roman" pitchFamily="18" charset="0"/>
              </a:rPr>
              <a:t>The operating cost (including maintenance) is around Rs. 10 per thousand litres i.e. 1 paise per litre.</a:t>
            </a:r>
          </a:p>
          <a:p>
            <a:pPr marL="342900" indent="-342900" algn="just">
              <a:buFont typeface="Arial" panose="020B0604020202020204" pitchFamily="34" charset="0"/>
              <a:buChar char="•"/>
            </a:pPr>
            <a:r>
              <a:rPr lang="en-IN" sz="3600" dirty="0">
                <a:latin typeface="Times New Roman" pitchFamily="18" charset="0"/>
                <a:cs typeface="Times New Roman" pitchFamily="18" charset="0"/>
              </a:rPr>
              <a:t>Grey &amp; Black Water including sludge can be managed</a:t>
            </a:r>
            <a:r>
              <a:rPr lang="en-IN" sz="3200" b="1" dirty="0"/>
              <a:t>.</a:t>
            </a:r>
          </a:p>
          <a:p>
            <a:endParaRPr lang="en-IN" dirty="0"/>
          </a:p>
        </p:txBody>
      </p:sp>
      <p:sp>
        <p:nvSpPr>
          <p:cNvPr id="4" name="Date Placeholder 3">
            <a:extLst>
              <a:ext uri="{FF2B5EF4-FFF2-40B4-BE49-F238E27FC236}">
                <a16:creationId xmlns="" xmlns:a16="http://schemas.microsoft.com/office/drawing/2014/main" id="{B9A49FCE-CF05-474F-89BD-A36C5E69495E}"/>
              </a:ext>
            </a:extLst>
          </p:cNvPr>
          <p:cNvSpPr>
            <a:spLocks noGrp="1"/>
          </p:cNvSpPr>
          <p:nvPr>
            <p:ph type="dt" sz="half" idx="10"/>
          </p:nvPr>
        </p:nvSpPr>
        <p:spPr/>
        <p:txBody>
          <a:bodyPr/>
          <a:lstStyle/>
          <a:p>
            <a:fld id="{F42FDE2F-F5CA-4CD0-BDBA-A3A6B384BE71}" type="datetime1">
              <a:rPr lang="en-US" smtClean="0"/>
              <a:pPr/>
              <a:t>30/09/2022</a:t>
            </a:fld>
            <a:endParaRPr lang="en-US"/>
          </a:p>
        </p:txBody>
      </p:sp>
      <p:sp>
        <p:nvSpPr>
          <p:cNvPr id="5" name="Slide Number Placeholder 4">
            <a:extLst>
              <a:ext uri="{FF2B5EF4-FFF2-40B4-BE49-F238E27FC236}">
                <a16:creationId xmlns="" xmlns:a16="http://schemas.microsoft.com/office/drawing/2014/main" id="{D5C64417-F233-466A-BDD9-6A826A9C65F5}"/>
              </a:ext>
            </a:extLst>
          </p:cNvPr>
          <p:cNvSpPr>
            <a:spLocks noGrp="1"/>
          </p:cNvSpPr>
          <p:nvPr>
            <p:ph type="sldNum" sz="quarter" idx="12"/>
          </p:nvPr>
        </p:nvSpPr>
        <p:spPr/>
        <p:txBody>
          <a:bodyPr/>
          <a:lstStyle/>
          <a:p>
            <a:fld id="{6F42FDE4-A7DD-41A7-A0A6-9B649FB43336}" type="slidenum">
              <a:rPr kumimoji="0" lang="en-US" smtClean="0"/>
              <a:pPr/>
              <a:t>6</a:t>
            </a:fld>
            <a:endParaRPr kumimoji="0" lang="en-US"/>
          </a:p>
        </p:txBody>
      </p:sp>
      <p:sp>
        <p:nvSpPr>
          <p:cNvPr id="2" name="Title 1">
            <a:extLst>
              <a:ext uri="{FF2B5EF4-FFF2-40B4-BE49-F238E27FC236}">
                <a16:creationId xmlns="" xmlns:a16="http://schemas.microsoft.com/office/drawing/2014/main" id="{1E712B1D-F63A-4DAB-BA7E-7388D573A417}"/>
              </a:ext>
            </a:extLst>
          </p:cNvPr>
          <p:cNvSpPr>
            <a:spLocks noGrp="1"/>
          </p:cNvSpPr>
          <p:nvPr>
            <p:ph type="title"/>
          </p:nvPr>
        </p:nvSpPr>
        <p:spPr>
          <a:xfrm>
            <a:off x="1483925" y="685801"/>
            <a:ext cx="10016104" cy="761999"/>
          </a:xfrm>
        </p:spPr>
        <p:txBody>
          <a:bodyPr/>
          <a:lstStyle/>
          <a:p>
            <a:r>
              <a:rPr lang="en-IN" b="1" u="sng" dirty="0"/>
              <a:t>Capital and Operating Cost </a:t>
            </a:r>
          </a:p>
        </p:txBody>
      </p:sp>
    </p:spTree>
    <p:extLst>
      <p:ext uri="{BB962C8B-B14F-4D97-AF65-F5344CB8AC3E}">
        <p14:creationId xmlns="" xmlns:p14="http://schemas.microsoft.com/office/powerpoint/2010/main" val="28867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623896" y="1828800"/>
            <a:ext cx="9423515" cy="646331"/>
          </a:xfrm>
          <a:prstGeom prst="rect">
            <a:avLst/>
          </a:prstGeom>
          <a:noFill/>
          <a:ln w="9525">
            <a:noFill/>
            <a:miter lim="800000"/>
            <a:headEnd/>
            <a:tailEnd/>
          </a:ln>
        </p:spPr>
        <p:txBody>
          <a:bodyPr wrap="square" anchorCtr="1">
            <a:spAutoFit/>
          </a:bodyPr>
          <a:lstStyle/>
          <a:p>
            <a:pPr algn="ctr" eaLnBrk="1" hangingPunct="1"/>
            <a:r>
              <a:rPr lang="en-US" sz="3600" b="1" dirty="0">
                <a:solidFill>
                  <a:srgbClr val="00B050"/>
                </a:solidFill>
              </a:rPr>
              <a:t> REUSE OF TREATED WATER FOR AGRICULTURE </a:t>
            </a:r>
            <a:endParaRPr lang="en-IN" sz="3600" b="1" dirty="0">
              <a:solidFill>
                <a:srgbClr val="00B050"/>
              </a:solidFill>
            </a:endParaRPr>
          </a:p>
        </p:txBody>
      </p:sp>
      <p:sp>
        <p:nvSpPr>
          <p:cNvPr id="3" name="TextBox 2"/>
          <p:cNvSpPr txBox="1"/>
          <p:nvPr/>
        </p:nvSpPr>
        <p:spPr>
          <a:xfrm>
            <a:off x="2055811" y="3124200"/>
            <a:ext cx="8683791" cy="2260526"/>
          </a:xfrm>
          <a:prstGeom prst="rect">
            <a:avLst/>
          </a:prstGeom>
          <a:noFill/>
          <a:ln>
            <a:noFill/>
          </a:ln>
        </p:spPr>
        <p:txBody>
          <a:bodyPr wrap="none" lIns="90000" tIns="45000" rIns="90000" bIns="45000" compatLnSpc="0"/>
          <a:lstStyle/>
          <a:p>
            <a:pPr algn="ctr" eaLnBrk="1" fontAlgn="auto" hangingPunct="1">
              <a:spcBef>
                <a:spcPts val="0"/>
              </a:spcBef>
              <a:spcAft>
                <a:spcPts val="0"/>
              </a:spcAft>
              <a:defRPr/>
            </a:pPr>
            <a:r>
              <a:rPr lang="en-US" sz="4000" b="1" dirty="0">
                <a:solidFill>
                  <a:srgbClr val="77933C"/>
                </a:solidFill>
                <a:latin typeface="Calibri" pitchFamily="34"/>
                <a:ea typeface="Times New Roman" pitchFamily="18"/>
                <a:cs typeface="Times New Roman" pitchFamily="18"/>
              </a:rPr>
              <a:t> </a:t>
            </a:r>
            <a:r>
              <a:rPr lang="en-US" sz="4000" b="1" dirty="0">
                <a:solidFill>
                  <a:srgbClr val="000000"/>
                </a:solidFill>
                <a:latin typeface="Calibri" pitchFamily="34"/>
                <a:ea typeface="Times New Roman" pitchFamily="18"/>
                <a:cs typeface="Times New Roman" pitchFamily="18"/>
              </a:rPr>
              <a:t/>
            </a:r>
            <a:br>
              <a:rPr lang="en-US" sz="4000" b="1" dirty="0">
                <a:solidFill>
                  <a:srgbClr val="000000"/>
                </a:solidFill>
                <a:latin typeface="Calibri" pitchFamily="34"/>
                <a:ea typeface="Times New Roman" pitchFamily="18"/>
                <a:cs typeface="Times New Roman" pitchFamily="18"/>
              </a:rPr>
            </a:br>
            <a:r>
              <a:rPr lang="en-US" sz="4000" b="1" dirty="0">
                <a:solidFill>
                  <a:srgbClr val="00B050"/>
                </a:solidFill>
                <a:latin typeface="Calibri"/>
              </a:rPr>
              <a:t>“Resource of Nutrients “</a:t>
            </a:r>
            <a:br>
              <a:rPr lang="en-US" sz="4000" b="1" dirty="0">
                <a:solidFill>
                  <a:srgbClr val="00B050"/>
                </a:solidFill>
                <a:latin typeface="Calibri"/>
              </a:rPr>
            </a:br>
            <a:endParaRPr lang="en-US" sz="4000" b="1" dirty="0">
              <a:solidFill>
                <a:srgbClr val="00B050"/>
              </a:solidFill>
              <a:latin typeface="Calibri"/>
            </a:endParaRPr>
          </a:p>
        </p:txBody>
      </p:sp>
      <p:sp>
        <p:nvSpPr>
          <p:cNvPr id="2" name="Date Placeholder 1">
            <a:extLst>
              <a:ext uri="{FF2B5EF4-FFF2-40B4-BE49-F238E27FC236}">
                <a16:creationId xmlns="" xmlns:a16="http://schemas.microsoft.com/office/drawing/2014/main" id="{0A276843-AD43-4467-B929-10E5E9493271}"/>
              </a:ext>
            </a:extLst>
          </p:cNvPr>
          <p:cNvSpPr>
            <a:spLocks noGrp="1"/>
          </p:cNvSpPr>
          <p:nvPr>
            <p:ph type="dt" sz="half" idx="10"/>
          </p:nvPr>
        </p:nvSpPr>
        <p:spPr/>
        <p:txBody>
          <a:bodyPr/>
          <a:lstStyle/>
          <a:p>
            <a:fld id="{829B1AD0-FE78-4890-AEFE-A6697E57DC88}" type="datetime1">
              <a:rPr lang="en-US" smtClean="0"/>
              <a:pPr/>
              <a:t>30/09/2022</a:t>
            </a:fld>
            <a:endParaRPr lang="en-US"/>
          </a:p>
        </p:txBody>
      </p:sp>
      <p:sp>
        <p:nvSpPr>
          <p:cNvPr id="4" name="Slide Number Placeholder 3">
            <a:extLst>
              <a:ext uri="{FF2B5EF4-FFF2-40B4-BE49-F238E27FC236}">
                <a16:creationId xmlns="" xmlns:a16="http://schemas.microsoft.com/office/drawing/2014/main" id="{FDDF6C0A-C2DE-4151-9F2F-1B11FE0D41CF}"/>
              </a:ext>
            </a:extLst>
          </p:cNvPr>
          <p:cNvSpPr>
            <a:spLocks noGrp="1"/>
          </p:cNvSpPr>
          <p:nvPr>
            <p:ph type="sldNum" sz="quarter" idx="12"/>
          </p:nvPr>
        </p:nvSpPr>
        <p:spPr/>
        <p:txBody>
          <a:bodyPr/>
          <a:lstStyle/>
          <a:p>
            <a:fld id="{6F42FDE4-A7DD-41A7-A0A6-9B649FB43336}" type="slidenum">
              <a:rPr kumimoji="0" lang="en-US" smtClean="0"/>
              <a:pPr/>
              <a:t>7</a:t>
            </a:fld>
            <a:endParaRPr kumimoji="0"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370012" y="152400"/>
            <a:ext cx="9677400" cy="523220"/>
          </a:xfrm>
          <a:prstGeom prst="rect">
            <a:avLst/>
          </a:prstGeom>
          <a:noFill/>
          <a:ln w="9525">
            <a:noFill/>
            <a:miter lim="800000"/>
            <a:headEnd/>
            <a:tailEnd/>
          </a:ln>
        </p:spPr>
        <p:txBody>
          <a:bodyPr wrap="square" anchorCtr="1">
            <a:spAutoFit/>
          </a:bodyPr>
          <a:lstStyle/>
          <a:p>
            <a:pPr algn="ctr">
              <a:spcAft>
                <a:spcPct val="0"/>
              </a:spcAft>
            </a:pPr>
            <a:r>
              <a:rPr lang="en-US" altLang="en-US" sz="2800" b="1" dirty="0">
                <a:latin typeface="Trebuchet MS" panose="020B0603020202020204" pitchFamily="34" charset="0"/>
                <a:cs typeface="Times New Roman" panose="02020603050405020304" pitchFamily="18" charset="0"/>
              </a:rPr>
              <a:t> City Sewage Treated and Recycled for Agriculture</a:t>
            </a:r>
          </a:p>
        </p:txBody>
      </p:sp>
      <p:sp>
        <p:nvSpPr>
          <p:cNvPr id="3" name="TextBox 2"/>
          <p:cNvSpPr txBox="1"/>
          <p:nvPr/>
        </p:nvSpPr>
        <p:spPr>
          <a:xfrm>
            <a:off x="493712" y="1371600"/>
            <a:ext cx="11201400" cy="4984785"/>
          </a:xfrm>
          <a:prstGeom prst="rect">
            <a:avLst/>
          </a:prstGeom>
          <a:noFill/>
          <a:ln>
            <a:noFill/>
          </a:ln>
        </p:spPr>
        <p:txBody>
          <a:bodyPr wrap="none" lIns="90000" tIns="45000" rIns="90000" bIns="45000" compatLnSpc="0"/>
          <a:lstStyle/>
          <a:p>
            <a:pPr algn="ctr" eaLnBrk="1" fontAlgn="auto" hangingPunct="1">
              <a:spcBef>
                <a:spcPts val="0"/>
              </a:spcBef>
              <a:spcAft>
                <a:spcPts val="0"/>
              </a:spcAft>
              <a:defRPr/>
            </a:pPr>
            <a:r>
              <a:rPr lang="en-US" sz="4000" b="1" dirty="0">
                <a:solidFill>
                  <a:srgbClr val="77933C"/>
                </a:solidFill>
                <a:latin typeface="Calibri" pitchFamily="34"/>
                <a:ea typeface="Times New Roman" pitchFamily="18"/>
                <a:cs typeface="Times New Roman" pitchFamily="18"/>
              </a:rPr>
              <a:t> </a:t>
            </a:r>
            <a:endParaRPr lang="en-US" sz="4000" b="1" dirty="0">
              <a:solidFill>
                <a:srgbClr val="00B050"/>
              </a:solidFill>
              <a:latin typeface="Calibri"/>
            </a:endParaRPr>
          </a:p>
        </p:txBody>
      </p:sp>
      <p:sp>
        <p:nvSpPr>
          <p:cNvPr id="5" name="Rectangle 4"/>
          <p:cNvSpPr/>
          <p:nvPr/>
        </p:nvSpPr>
        <p:spPr>
          <a:xfrm>
            <a:off x="1141412" y="1143000"/>
            <a:ext cx="10668000" cy="4893647"/>
          </a:xfrm>
          <a:prstGeom prst="rect">
            <a:avLst/>
          </a:prstGeom>
        </p:spPr>
        <p:txBody>
          <a:bodyPr wrap="square">
            <a:spAutoFit/>
          </a:bodyPr>
          <a:lstStyle/>
          <a:p>
            <a:pPr algn="just">
              <a:buFont typeface="Arial" pitchFamily="34" charset="0"/>
              <a:buChar char="•"/>
            </a:pPr>
            <a:r>
              <a:rPr lang="en-IN" sz="2400" dirty="0"/>
              <a:t>  </a:t>
            </a:r>
            <a:r>
              <a:rPr lang="en-IN" sz="2400" b="1" dirty="0" err="1">
                <a:latin typeface="Times New Roman" pitchFamily="18" charset="0"/>
                <a:cs typeface="Times New Roman" pitchFamily="18" charset="0"/>
              </a:rPr>
              <a:t>Jalna</a:t>
            </a:r>
            <a:r>
              <a:rPr lang="en-IN" sz="2400" b="1" dirty="0">
                <a:latin typeface="Times New Roman" pitchFamily="18" charset="0"/>
                <a:cs typeface="Times New Roman" pitchFamily="18" charset="0"/>
              </a:rPr>
              <a:t> is a city located in </a:t>
            </a:r>
            <a:r>
              <a:rPr lang="en-IN" sz="2400" b="1" dirty="0" err="1">
                <a:latin typeface="Times New Roman" pitchFamily="18" charset="0"/>
                <a:cs typeface="Times New Roman" pitchFamily="18" charset="0"/>
              </a:rPr>
              <a:t>Marathwada</a:t>
            </a:r>
            <a:r>
              <a:rPr lang="en-IN" sz="2400" b="1" dirty="0">
                <a:latin typeface="Times New Roman" pitchFamily="18" charset="0"/>
                <a:cs typeface="Times New Roman" pitchFamily="18" charset="0"/>
              </a:rPr>
              <a:t> and receives very less rainfall and is </a:t>
            </a:r>
            <a:r>
              <a:rPr lang="en-IN" sz="2400" b="1" dirty="0" smtClean="0">
                <a:latin typeface="Times New Roman" pitchFamily="18" charset="0"/>
                <a:cs typeface="Times New Roman" pitchFamily="18" charset="0"/>
              </a:rPr>
              <a:t>drought </a:t>
            </a:r>
            <a:r>
              <a:rPr lang="en-IN" sz="2400" b="1" dirty="0">
                <a:latin typeface="Times New Roman" pitchFamily="18" charset="0"/>
                <a:cs typeface="Times New Roman" pitchFamily="18" charset="0"/>
              </a:rPr>
              <a:t>prone area. Having population of around 3.0 </a:t>
            </a:r>
            <a:r>
              <a:rPr lang="en-IN" sz="2400" b="1" dirty="0" err="1">
                <a:latin typeface="Times New Roman" pitchFamily="18" charset="0"/>
                <a:cs typeface="Times New Roman" pitchFamily="18" charset="0"/>
              </a:rPr>
              <a:t>lakhs</a:t>
            </a:r>
            <a:r>
              <a:rPr lang="en-IN" sz="2400" b="1" dirty="0">
                <a:latin typeface="Times New Roman" pitchFamily="18" charset="0"/>
                <a:cs typeface="Times New Roman" pitchFamily="18" charset="0"/>
              </a:rPr>
              <a:t>, availability of </a:t>
            </a:r>
            <a:r>
              <a:rPr lang="en-IN" sz="2400" b="1" dirty="0" smtClean="0">
                <a:latin typeface="Times New Roman" pitchFamily="18" charset="0"/>
                <a:cs typeface="Times New Roman" pitchFamily="18" charset="0"/>
              </a:rPr>
              <a:t>domestic </a:t>
            </a:r>
            <a:r>
              <a:rPr lang="en-IN" sz="2400" b="1" dirty="0">
                <a:latin typeface="Times New Roman" pitchFamily="18" charset="0"/>
                <a:cs typeface="Times New Roman" pitchFamily="18" charset="0"/>
              </a:rPr>
              <a:t>sewage is sufficient including in summers.</a:t>
            </a:r>
          </a:p>
          <a:p>
            <a:pPr algn="just"/>
            <a:endParaRPr lang="en-IN" sz="2400" b="1" dirty="0"/>
          </a:p>
          <a:p>
            <a:pPr algn="just">
              <a:buFont typeface="Arial" pitchFamily="34" charset="0"/>
              <a:buChar char="•"/>
            </a:pPr>
            <a:r>
              <a:rPr lang="en-IN" sz="2400" b="1" dirty="0">
                <a:latin typeface="Times New Roman" pitchFamily="18" charset="0"/>
                <a:cs typeface="Times New Roman" pitchFamily="18" charset="0"/>
              </a:rPr>
              <a:t>  KVK </a:t>
            </a:r>
            <a:r>
              <a:rPr lang="en-IN" sz="2400" b="1" dirty="0" err="1">
                <a:latin typeface="Times New Roman" pitchFamily="18" charset="0"/>
                <a:cs typeface="Times New Roman" pitchFamily="18" charset="0"/>
              </a:rPr>
              <a:t>Jalna</a:t>
            </a:r>
            <a:r>
              <a:rPr lang="en-IN" sz="2400" b="1" dirty="0">
                <a:latin typeface="Times New Roman" pitchFamily="18" charset="0"/>
                <a:cs typeface="Times New Roman" pitchFamily="18" charset="0"/>
              </a:rPr>
              <a:t> was facing huge shortage of water for agriculture and therefore it    </a:t>
            </a:r>
          </a:p>
          <a:p>
            <a:pPr algn="just"/>
            <a:r>
              <a:rPr lang="en-IN" sz="2400" b="1" dirty="0">
                <a:latin typeface="Times New Roman" pitchFamily="18" charset="0"/>
                <a:cs typeface="Times New Roman" pitchFamily="18" charset="0"/>
              </a:rPr>
              <a:t>   was decided to treat the city sewage (from nearby </a:t>
            </a:r>
            <a:r>
              <a:rPr lang="en-IN" sz="2400" b="1" dirty="0" err="1">
                <a:latin typeface="Times New Roman" pitchFamily="18" charset="0"/>
                <a:cs typeface="Times New Roman" pitchFamily="18" charset="0"/>
              </a:rPr>
              <a:t>nalla</a:t>
            </a:r>
            <a:r>
              <a:rPr lang="en-IN" sz="2400" b="1" dirty="0">
                <a:latin typeface="Times New Roman" pitchFamily="18" charset="0"/>
                <a:cs typeface="Times New Roman" pitchFamily="18" charset="0"/>
              </a:rPr>
              <a:t>) through </a:t>
            </a:r>
            <a:r>
              <a:rPr lang="en-IN" sz="2400" b="1" dirty="0" err="1">
                <a:latin typeface="Times New Roman" pitchFamily="18" charset="0"/>
                <a:cs typeface="Times New Roman" pitchFamily="18" charset="0"/>
              </a:rPr>
              <a:t>Bioflter</a:t>
            </a:r>
            <a:r>
              <a:rPr lang="en-IN" sz="2400" b="1" dirty="0">
                <a:latin typeface="Times New Roman" pitchFamily="18" charset="0"/>
                <a:cs typeface="Times New Roman" pitchFamily="18" charset="0"/>
              </a:rPr>
              <a:t>  </a:t>
            </a:r>
          </a:p>
          <a:p>
            <a:pPr algn="just"/>
            <a:r>
              <a:rPr lang="en-IN" sz="2400" b="1" dirty="0">
                <a:latin typeface="Times New Roman" pitchFamily="18" charset="0"/>
                <a:cs typeface="Times New Roman" pitchFamily="18" charset="0"/>
              </a:rPr>
              <a:t>   Technology and reuse for agriculture.</a:t>
            </a:r>
          </a:p>
          <a:p>
            <a:pPr algn="just"/>
            <a:endParaRPr lang="en-IN" sz="2400" b="1" dirty="0">
              <a:latin typeface="Times New Roman" pitchFamily="18" charset="0"/>
              <a:cs typeface="Times New Roman" pitchFamily="18" charset="0"/>
            </a:endParaRPr>
          </a:p>
          <a:p>
            <a:pPr algn="just">
              <a:buFont typeface="Arial" pitchFamily="34" charset="0"/>
              <a:buChar char="•"/>
            </a:pPr>
            <a:r>
              <a:rPr lang="en-IN" sz="2400" b="1" dirty="0">
                <a:latin typeface="Times New Roman" pitchFamily="18" charset="0"/>
                <a:cs typeface="Times New Roman" pitchFamily="18" charset="0"/>
              </a:rPr>
              <a:t>  Since then the KVK is able to take 3-4 crops per year</a:t>
            </a:r>
            <a:r>
              <a:rPr lang="en-US" sz="2400" b="1" dirty="0">
                <a:latin typeface="Times New Roman" pitchFamily="18" charset="0"/>
                <a:cs typeface="Times New Roman" pitchFamily="18" charset="0"/>
              </a:rPr>
              <a:t> and their problem of   </a:t>
            </a:r>
          </a:p>
          <a:p>
            <a:pPr algn="just"/>
            <a:r>
              <a:rPr lang="en-US" sz="2400" b="1" dirty="0">
                <a:latin typeface="Times New Roman" pitchFamily="18" charset="0"/>
                <a:cs typeface="Times New Roman" pitchFamily="18" charset="0"/>
              </a:rPr>
              <a:t>   water shortage was completely resolved.      </a:t>
            </a:r>
            <a:endParaRPr lang="gu-IN" sz="2400" b="1" dirty="0">
              <a:latin typeface="Times New Roman" pitchFamily="18" charset="0"/>
            </a:endParaRPr>
          </a:p>
          <a:p>
            <a:pPr algn="just"/>
            <a:r>
              <a:rPr lang="en-US" sz="2400" dirty="0">
                <a:latin typeface="Times New Roman" pitchFamily="18" charset="0"/>
                <a:cs typeface="Times New Roman" pitchFamily="18" charset="0"/>
              </a:rPr>
              <a:t>  </a:t>
            </a:r>
          </a:p>
          <a:p>
            <a:pPr algn="just"/>
            <a:endParaRPr lang="en-IN" sz="2400" dirty="0"/>
          </a:p>
          <a:p>
            <a:pPr algn="just"/>
            <a:endParaRPr lang="en-IN" sz="2400" dirty="0"/>
          </a:p>
        </p:txBody>
      </p:sp>
      <p:sp>
        <p:nvSpPr>
          <p:cNvPr id="4" name="Date Placeholder 3">
            <a:extLst>
              <a:ext uri="{FF2B5EF4-FFF2-40B4-BE49-F238E27FC236}">
                <a16:creationId xmlns="" xmlns:a16="http://schemas.microsoft.com/office/drawing/2014/main" id="{DA0EDCBD-87DD-4A89-B272-5F9C9B2473EF}"/>
              </a:ext>
            </a:extLst>
          </p:cNvPr>
          <p:cNvSpPr>
            <a:spLocks noGrp="1"/>
          </p:cNvSpPr>
          <p:nvPr>
            <p:ph type="dt" sz="half" idx="10"/>
          </p:nvPr>
        </p:nvSpPr>
        <p:spPr/>
        <p:txBody>
          <a:bodyPr/>
          <a:lstStyle/>
          <a:p>
            <a:fld id="{F109BBDD-7C62-4EC2-9757-9AD14AEE947D}" type="datetime1">
              <a:rPr lang="en-US" smtClean="0"/>
              <a:pPr/>
              <a:t>30/09/2022</a:t>
            </a:fld>
            <a:endParaRPr lang="en-US"/>
          </a:p>
        </p:txBody>
      </p:sp>
      <p:sp>
        <p:nvSpPr>
          <p:cNvPr id="6" name="Slide Number Placeholder 5">
            <a:extLst>
              <a:ext uri="{FF2B5EF4-FFF2-40B4-BE49-F238E27FC236}">
                <a16:creationId xmlns="" xmlns:a16="http://schemas.microsoft.com/office/drawing/2014/main" id="{150892A6-F026-420D-9884-96BA4BF021B9}"/>
              </a:ext>
            </a:extLst>
          </p:cNvPr>
          <p:cNvSpPr>
            <a:spLocks noGrp="1"/>
          </p:cNvSpPr>
          <p:nvPr>
            <p:ph type="sldNum" sz="quarter" idx="12"/>
          </p:nvPr>
        </p:nvSpPr>
        <p:spPr/>
        <p:txBody>
          <a:bodyPr/>
          <a:lstStyle/>
          <a:p>
            <a:fld id="{6F42FDE4-A7DD-41A7-A0A6-9B649FB43336}" type="slidenum">
              <a:rPr kumimoji="0" lang="en-US" smtClean="0"/>
              <a:pPr/>
              <a:t>8</a:t>
            </a:fld>
            <a:endParaRPr kumimoji="0"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 xmlns:a16="http://schemas.microsoft.com/office/drawing/2014/main" id="{4F1576BB-98CA-4B1A-9D4A-1CE1AADF6A2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179" y="3331207"/>
            <a:ext cx="5992434" cy="32424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074" name="Picture 2">
            <a:extLst>
              <a:ext uri="{FF2B5EF4-FFF2-40B4-BE49-F238E27FC236}">
                <a16:creationId xmlns="" xmlns:a16="http://schemas.microsoft.com/office/drawing/2014/main" id="{62E101A5-6A33-4230-8C87-99AD0A630A7D}"/>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35831" y="1066800"/>
            <a:ext cx="4395913" cy="24430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9" name="Text Box 2">
            <a:extLst>
              <a:ext uri="{FF2B5EF4-FFF2-40B4-BE49-F238E27FC236}">
                <a16:creationId xmlns="" xmlns:a16="http://schemas.microsoft.com/office/drawing/2014/main" id="{8E320577-EC88-437F-8C64-D65E59930AA4}"/>
              </a:ext>
            </a:extLst>
          </p:cNvPr>
          <p:cNvSpPr txBox="1">
            <a:spLocks noChangeArrowheads="1"/>
          </p:cNvSpPr>
          <p:nvPr/>
        </p:nvSpPr>
        <p:spPr bwMode="auto">
          <a:xfrm>
            <a:off x="2691085" y="110891"/>
            <a:ext cx="7351497" cy="651109"/>
          </a:xfrm>
          <a:prstGeom prst="rect">
            <a:avLst/>
          </a:prstGeom>
          <a:solidFill>
            <a:srgbClr val="FCFBF9">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5112" tIns="33859" rIns="65112" bIns="33859" anchorCtr="1"/>
          <a:lstStyle>
            <a:lvl1pPr>
              <a:spcAft>
                <a:spcPts val="141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a:spcAft>
                <a:spcPct val="0"/>
              </a:spcAft>
            </a:pPr>
            <a:r>
              <a:rPr lang="en-US" altLang="en-US" sz="1900" b="1" dirty="0" smtClean="0">
                <a:solidFill>
                  <a:schemeClr val="tx1"/>
                </a:solidFill>
                <a:latin typeface="Times New Roman" pitchFamily="18" charset="0"/>
                <a:cs typeface="Times New Roman" pitchFamily="18" charset="0"/>
              </a:rPr>
              <a:t>Trans</a:t>
            </a:r>
            <a:r>
              <a:rPr lang="en-US" altLang="en-US" sz="1900" b="1" dirty="0" smtClean="0">
                <a:solidFill>
                  <a:srgbClr val="77933C"/>
                </a:solidFill>
                <a:latin typeface="Times New Roman" pitchFamily="18" charset="0"/>
                <a:cs typeface="Times New Roman" pitchFamily="18" charset="0"/>
              </a:rPr>
              <a:t>  </a:t>
            </a:r>
            <a:r>
              <a:rPr lang="en-US" altLang="en-US" sz="1900" b="1" dirty="0" smtClean="0">
                <a:latin typeface="Times New Roman" pitchFamily="18" charset="0"/>
                <a:cs typeface="Times New Roman" pitchFamily="18" charset="0"/>
              </a:rPr>
              <a:t>Bio-Filter </a:t>
            </a:r>
            <a:r>
              <a:rPr lang="en-US" altLang="en-US" sz="2000" b="1" dirty="0">
                <a:solidFill>
                  <a:schemeClr val="tx1"/>
                </a:solidFill>
                <a:latin typeface="Times New Roman" pitchFamily="18" charset="0"/>
                <a:cs typeface="Times New Roman" pitchFamily="18" charset="0"/>
              </a:rPr>
              <a:t>- 100 </a:t>
            </a:r>
            <a:r>
              <a:rPr lang="mr-IN" altLang="en-US" sz="2000" b="1" dirty="0">
                <a:solidFill>
                  <a:schemeClr val="tx1"/>
                </a:solidFill>
                <a:latin typeface="Times New Roman" pitchFamily="18" charset="0"/>
                <a:cs typeface="Times New Roman" panose="02020603050405020304" pitchFamily="18" charset="0"/>
              </a:rPr>
              <a:t>M3/Day</a:t>
            </a:r>
            <a:r>
              <a:rPr lang="en-US" altLang="en-US" sz="2000" b="1" dirty="0">
                <a:solidFill>
                  <a:schemeClr val="tx1"/>
                </a:solidFill>
                <a:latin typeface="Times New Roman" pitchFamily="18" charset="0"/>
                <a:cs typeface="Times New Roman" pitchFamily="18" charset="0"/>
              </a:rPr>
              <a:t> at </a:t>
            </a:r>
            <a:r>
              <a:rPr lang="en-US" altLang="en-US" sz="2000" b="1" dirty="0" err="1">
                <a:solidFill>
                  <a:schemeClr val="tx1"/>
                </a:solidFill>
                <a:latin typeface="Times New Roman" pitchFamily="18" charset="0"/>
                <a:cs typeface="Times New Roman" pitchFamily="18" charset="0"/>
              </a:rPr>
              <a:t>Krishi</a:t>
            </a:r>
            <a:r>
              <a:rPr lang="en-US" altLang="en-US" sz="2000" b="1" dirty="0">
                <a:solidFill>
                  <a:schemeClr val="tx1"/>
                </a:solidFill>
                <a:latin typeface="Times New Roman" pitchFamily="18" charset="0"/>
                <a:cs typeface="Times New Roman" pitchFamily="18" charset="0"/>
              </a:rPr>
              <a:t> </a:t>
            </a:r>
            <a:r>
              <a:rPr lang="en-US" altLang="en-US" sz="2000" b="1" dirty="0" err="1">
                <a:solidFill>
                  <a:schemeClr val="tx1"/>
                </a:solidFill>
                <a:latin typeface="Times New Roman" pitchFamily="18" charset="0"/>
                <a:cs typeface="Times New Roman" pitchFamily="18" charset="0"/>
              </a:rPr>
              <a:t>Vigyan</a:t>
            </a:r>
            <a:r>
              <a:rPr lang="en-US" altLang="en-US" sz="2000" b="1" dirty="0">
                <a:solidFill>
                  <a:schemeClr val="tx1"/>
                </a:solidFill>
                <a:latin typeface="Times New Roman" pitchFamily="18" charset="0"/>
                <a:cs typeface="Times New Roman" pitchFamily="18" charset="0"/>
              </a:rPr>
              <a:t> Kendra, </a:t>
            </a:r>
            <a:r>
              <a:rPr lang="en-US" altLang="en-US" sz="2000" b="1" dirty="0" err="1">
                <a:solidFill>
                  <a:schemeClr val="tx1"/>
                </a:solidFill>
                <a:latin typeface="Times New Roman" pitchFamily="18" charset="0"/>
                <a:cs typeface="Times New Roman" pitchFamily="18" charset="0"/>
              </a:rPr>
              <a:t>Jalna</a:t>
            </a:r>
            <a:r>
              <a:rPr lang="en-US" altLang="en-US" sz="2000" b="1" dirty="0">
                <a:solidFill>
                  <a:schemeClr val="tx1"/>
                </a:solidFill>
                <a:latin typeface="Times New Roman" pitchFamily="18" charset="0"/>
                <a:cs typeface="Times New Roman" pitchFamily="18" charset="0"/>
              </a:rPr>
              <a:t> </a:t>
            </a:r>
            <a:br>
              <a:rPr lang="en-US" altLang="en-US" sz="2000" b="1" dirty="0">
                <a:solidFill>
                  <a:schemeClr val="tx1"/>
                </a:solidFill>
                <a:latin typeface="Times New Roman" pitchFamily="18" charset="0"/>
                <a:cs typeface="Times New Roman" pitchFamily="18" charset="0"/>
              </a:rPr>
            </a:br>
            <a:r>
              <a:rPr lang="en-US" altLang="en-US" sz="2000" b="1" dirty="0">
                <a:solidFill>
                  <a:schemeClr val="tx1"/>
                </a:solidFill>
                <a:latin typeface="Times New Roman" pitchFamily="18" charset="0"/>
                <a:cs typeface="Times New Roman" pitchFamily="18" charset="0"/>
              </a:rPr>
              <a:t>( City sewage treated and recycled for Agriculture)</a:t>
            </a:r>
          </a:p>
        </p:txBody>
      </p:sp>
      <p:pic>
        <p:nvPicPr>
          <p:cNvPr id="20" name="Picture 4">
            <a:extLst>
              <a:ext uri="{FF2B5EF4-FFF2-40B4-BE49-F238E27FC236}">
                <a16:creationId xmlns="" xmlns:a16="http://schemas.microsoft.com/office/drawing/2014/main" id="{C36EB8DC-1685-48F9-8BC5-48ED3E073F77}"/>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t="29617"/>
          <a:stretch/>
        </p:blipFill>
        <p:spPr bwMode="auto">
          <a:xfrm>
            <a:off x="1293812" y="1066800"/>
            <a:ext cx="4342269" cy="2044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21">
            <a:extLst>
              <a:ext uri="{FF2B5EF4-FFF2-40B4-BE49-F238E27FC236}">
                <a16:creationId xmlns="" xmlns:a16="http://schemas.microsoft.com/office/drawing/2014/main" id="{8A06AD01-22AF-411B-9459-45019C016092}"/>
              </a:ext>
            </a:extLst>
          </p:cNvPr>
          <p:cNvSpPr/>
          <p:nvPr/>
        </p:nvSpPr>
        <p:spPr>
          <a:xfrm>
            <a:off x="8380412" y="808812"/>
            <a:ext cx="2666465" cy="277628"/>
          </a:xfrm>
          <a:prstGeom prst="rect">
            <a:avLst/>
          </a:prstGeom>
          <a:solidFill>
            <a:srgbClr val="FFFFFF"/>
          </a:solidFill>
          <a:ln w="25557" cap="sq">
            <a:solidFill>
              <a:srgbClr val="385D8A"/>
            </a:solidFill>
            <a:prstDash val="solid"/>
            <a:miter/>
          </a:ln>
        </p:spPr>
        <p:txBody>
          <a:bodyPr lIns="65112" tIns="33859" rIns="65112" bIns="33859" anchor="ctr" anchorCtr="1"/>
          <a:lstStyle/>
          <a:p>
            <a:pPr algn="ctr">
              <a:tabLst>
                <a:tab pos="0" algn="l"/>
                <a:tab pos="799909" algn="l"/>
                <a:tab pos="1599817" algn="l"/>
                <a:tab pos="2399726" algn="l"/>
                <a:tab pos="3199636" algn="l"/>
                <a:tab pos="3999545" algn="l"/>
                <a:tab pos="4799454" algn="l"/>
                <a:tab pos="5599363" algn="l"/>
                <a:tab pos="6399271" algn="l"/>
                <a:tab pos="7199181" algn="l"/>
                <a:tab pos="7999090" algn="l"/>
                <a:tab pos="8798998" algn="l"/>
              </a:tabLst>
            </a:pPr>
            <a:r>
              <a:rPr lang="en-US" sz="1600" b="1" kern="0" dirty="0">
                <a:solidFill>
                  <a:srgbClr val="92D050"/>
                </a:solidFill>
                <a:latin typeface="Trebuchet MS" panose="020B0603020202020204" pitchFamily="34" charset="0"/>
                <a:cs typeface="Times New Roman" panose="02020603050405020304" pitchFamily="18" charset="0"/>
              </a:rPr>
              <a:t>trans</a:t>
            </a:r>
            <a:r>
              <a:rPr lang="en-US" sz="1600" b="1" kern="0" dirty="0">
                <a:solidFill>
                  <a:srgbClr val="FF0000"/>
                </a:solidFill>
                <a:latin typeface="Trebuchet MS" panose="020B0603020202020204" pitchFamily="34" charset="0"/>
                <a:cs typeface="Times New Roman" panose="02020603050405020304" pitchFamily="18" charset="0"/>
              </a:rPr>
              <a:t>Bio-Filter Plant </a:t>
            </a:r>
          </a:p>
        </p:txBody>
      </p:sp>
      <p:sp>
        <p:nvSpPr>
          <p:cNvPr id="24" name="Rectangle 23">
            <a:extLst>
              <a:ext uri="{FF2B5EF4-FFF2-40B4-BE49-F238E27FC236}">
                <a16:creationId xmlns="" xmlns:a16="http://schemas.microsoft.com/office/drawing/2014/main" id="{3E85847D-C5E8-45BB-84F3-EFFB207EC386}"/>
              </a:ext>
            </a:extLst>
          </p:cNvPr>
          <p:cNvSpPr/>
          <p:nvPr/>
        </p:nvSpPr>
        <p:spPr>
          <a:xfrm>
            <a:off x="2175072" y="731919"/>
            <a:ext cx="3004940" cy="277627"/>
          </a:xfrm>
          <a:prstGeom prst="rect">
            <a:avLst/>
          </a:prstGeom>
          <a:solidFill>
            <a:srgbClr val="FFFFFF"/>
          </a:solidFill>
          <a:ln w="25557" cap="sq">
            <a:solidFill>
              <a:srgbClr val="385D8A"/>
            </a:solidFill>
            <a:prstDash val="solid"/>
            <a:miter/>
          </a:ln>
        </p:spPr>
        <p:txBody>
          <a:bodyPr lIns="65112" tIns="33859" rIns="65112" bIns="33859" anchor="ctr" anchorCtr="1"/>
          <a:lstStyle/>
          <a:p>
            <a:pPr algn="ctr">
              <a:tabLst>
                <a:tab pos="0" algn="l"/>
                <a:tab pos="799909" algn="l"/>
                <a:tab pos="1599817" algn="l"/>
                <a:tab pos="2399726" algn="l"/>
                <a:tab pos="3199636" algn="l"/>
                <a:tab pos="3999545" algn="l"/>
                <a:tab pos="4799454" algn="l"/>
                <a:tab pos="5599363" algn="l"/>
                <a:tab pos="6399271" algn="l"/>
                <a:tab pos="7199181" algn="l"/>
                <a:tab pos="7999090" algn="l"/>
                <a:tab pos="8798998" algn="l"/>
              </a:tabLst>
              <a:defRPr/>
            </a:pPr>
            <a:r>
              <a:rPr lang="en-US" sz="1600" b="1" kern="0" dirty="0">
                <a:solidFill>
                  <a:srgbClr val="FF0000"/>
                </a:solidFill>
                <a:latin typeface="Trebuchet MS" panose="020B0603020202020204" pitchFamily="34" charset="0"/>
                <a:cs typeface="Times New Roman" panose="02020603050405020304" pitchFamily="18" charset="0"/>
              </a:rPr>
              <a:t>Intake from city Sewage</a:t>
            </a:r>
          </a:p>
        </p:txBody>
      </p:sp>
      <p:pic>
        <p:nvPicPr>
          <p:cNvPr id="25" name="Picture 14">
            <a:extLst>
              <a:ext uri="{FF2B5EF4-FFF2-40B4-BE49-F238E27FC236}">
                <a16:creationId xmlns="" xmlns:a16="http://schemas.microsoft.com/office/drawing/2014/main" id="{5A3AF7DA-2BD4-4DD8-92E6-20642519F0D4}"/>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t="28186"/>
          <a:stretch/>
        </p:blipFill>
        <p:spPr bwMode="auto">
          <a:xfrm>
            <a:off x="6704012" y="4419600"/>
            <a:ext cx="4189760" cy="210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BBEED407-0C9F-409A-9C24-776123D0DF4B}"/>
              </a:ext>
            </a:extLst>
          </p:cNvPr>
          <p:cNvSpPr txBox="1"/>
          <p:nvPr/>
        </p:nvSpPr>
        <p:spPr>
          <a:xfrm>
            <a:off x="2590126" y="6573637"/>
            <a:ext cx="2459820" cy="335258"/>
          </a:xfrm>
          <a:prstGeom prst="rect">
            <a:avLst/>
          </a:prstGeom>
          <a:noFill/>
        </p:spPr>
        <p:txBody>
          <a:bodyPr lIns="88176" tIns="44088" rIns="88176" bIns="44088">
            <a:spAutoFit/>
          </a:bodyPr>
          <a:lstStyle/>
          <a:p>
            <a:pPr algn="ctr">
              <a:defRPr/>
            </a:pPr>
            <a:r>
              <a:rPr lang="en-US" sz="1600" b="1" dirty="0">
                <a:solidFill>
                  <a:srgbClr val="FF0000"/>
                </a:solidFill>
                <a:highlight>
                  <a:srgbClr val="FFFF00"/>
                </a:highlight>
                <a:latin typeface="Trebuchet MS" panose="020B0603020202020204" pitchFamily="34" charset="0"/>
              </a:rPr>
              <a:t>Growth in summer </a:t>
            </a:r>
            <a:endParaRPr lang="en-IN" sz="1600" b="1" dirty="0">
              <a:solidFill>
                <a:srgbClr val="FF0000"/>
              </a:solidFill>
              <a:highlight>
                <a:srgbClr val="FFFF00"/>
              </a:highlight>
              <a:latin typeface="Trebuchet MS" panose="020B0603020202020204" pitchFamily="34" charset="0"/>
            </a:endParaRPr>
          </a:p>
        </p:txBody>
      </p:sp>
      <p:sp>
        <p:nvSpPr>
          <p:cNvPr id="28" name="Rectangle 27">
            <a:extLst>
              <a:ext uri="{FF2B5EF4-FFF2-40B4-BE49-F238E27FC236}">
                <a16:creationId xmlns="" xmlns:a16="http://schemas.microsoft.com/office/drawing/2014/main" id="{F0B166FD-E4AA-486C-820E-7FAA57E2FC24}"/>
              </a:ext>
            </a:extLst>
          </p:cNvPr>
          <p:cNvSpPr/>
          <p:nvPr/>
        </p:nvSpPr>
        <p:spPr>
          <a:xfrm>
            <a:off x="608012" y="3359872"/>
            <a:ext cx="4575213" cy="462040"/>
          </a:xfrm>
          <a:prstGeom prst="rect">
            <a:avLst/>
          </a:prstGeom>
          <a:solidFill>
            <a:srgbClr val="FFFFFF"/>
          </a:solidFill>
          <a:ln w="25557" cap="sq">
            <a:solidFill>
              <a:srgbClr val="385D8A"/>
            </a:solidFill>
            <a:prstDash val="solid"/>
            <a:miter/>
          </a:ln>
        </p:spPr>
        <p:txBody>
          <a:bodyPr lIns="65112" tIns="33859" rIns="65112" bIns="33859" anchor="t" anchorCtr="1"/>
          <a:lstStyle/>
          <a:p>
            <a:pPr algn="ctr">
              <a:tabLst>
                <a:tab pos="0" algn="l"/>
                <a:tab pos="799909" algn="l"/>
                <a:tab pos="1599817" algn="l"/>
                <a:tab pos="2399726" algn="l"/>
                <a:tab pos="3199636" algn="l"/>
                <a:tab pos="3999545" algn="l"/>
                <a:tab pos="4799454" algn="l"/>
                <a:tab pos="5599363" algn="l"/>
                <a:tab pos="6399271" algn="l"/>
                <a:tab pos="7199181" algn="l"/>
                <a:tab pos="7999090" algn="l"/>
                <a:tab pos="8798998" algn="l"/>
              </a:tabLst>
              <a:defRPr/>
            </a:pPr>
            <a:r>
              <a:rPr lang="en-US" sz="1600" b="1" kern="0" dirty="0">
                <a:solidFill>
                  <a:srgbClr val="FF0000"/>
                </a:solidFill>
                <a:latin typeface="Trebuchet MS" panose="020B0603020202020204" pitchFamily="34" charset="0"/>
                <a:cs typeface="Times New Roman" panose="02020603050405020304" pitchFamily="18" charset="0"/>
              </a:rPr>
              <a:t>Treated water used for Fodder fields </a:t>
            </a:r>
          </a:p>
        </p:txBody>
      </p:sp>
      <p:pic>
        <p:nvPicPr>
          <p:cNvPr id="14" name="Picture 16">
            <a:extLst>
              <a:ext uri="{FF2B5EF4-FFF2-40B4-BE49-F238E27FC236}">
                <a16:creationId xmlns="" xmlns:a16="http://schemas.microsoft.com/office/drawing/2014/main" id="{577342F4-8059-4931-A803-3355ABE9FA96}"/>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980612" y="2497043"/>
            <a:ext cx="1752600" cy="117599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a:extLst>
              <a:ext uri="{FF2B5EF4-FFF2-40B4-BE49-F238E27FC236}">
                <a16:creationId xmlns="" xmlns:a16="http://schemas.microsoft.com/office/drawing/2014/main" id="{93FD4281-5DFA-44D8-8AA9-EC2D74E8FEA1}"/>
              </a:ext>
            </a:extLst>
          </p:cNvPr>
          <p:cNvSpPr>
            <a:spLocks noGrp="1"/>
          </p:cNvSpPr>
          <p:nvPr>
            <p:ph type="dt" sz="half" idx="10"/>
          </p:nvPr>
        </p:nvSpPr>
        <p:spPr/>
        <p:txBody>
          <a:bodyPr/>
          <a:lstStyle/>
          <a:p>
            <a:fld id="{5DCA8A04-920B-4BAA-8A38-3F4A5681A060}" type="datetime1">
              <a:rPr lang="en-US" smtClean="0"/>
              <a:pPr/>
              <a:t>30/09/2022</a:t>
            </a:fld>
            <a:endParaRPr lang="en-US"/>
          </a:p>
        </p:txBody>
      </p:sp>
      <p:sp>
        <p:nvSpPr>
          <p:cNvPr id="3" name="Slide Number Placeholder 2">
            <a:extLst>
              <a:ext uri="{FF2B5EF4-FFF2-40B4-BE49-F238E27FC236}">
                <a16:creationId xmlns="" xmlns:a16="http://schemas.microsoft.com/office/drawing/2014/main" id="{60561F4B-AFC8-4434-B3F5-C8950B623DCD}"/>
              </a:ext>
            </a:extLst>
          </p:cNvPr>
          <p:cNvSpPr>
            <a:spLocks noGrp="1"/>
          </p:cNvSpPr>
          <p:nvPr>
            <p:ph type="sldNum" sz="quarter" idx="12"/>
          </p:nvPr>
        </p:nvSpPr>
        <p:spPr/>
        <p:txBody>
          <a:bodyPr/>
          <a:lstStyle/>
          <a:p>
            <a:fld id="{6F42FDE4-A7DD-41A7-A0A6-9B649FB43336}" type="slidenum">
              <a:rPr kumimoji="0" lang="en-US" smtClean="0"/>
              <a:pPr/>
              <a:t>9</a:t>
            </a:fld>
            <a:endParaRPr kumimoji="0" lang="en-US"/>
          </a:p>
        </p:txBody>
      </p:sp>
      <p:sp>
        <p:nvSpPr>
          <p:cNvPr id="15" name="TextBox 14"/>
          <p:cNvSpPr txBox="1"/>
          <p:nvPr/>
        </p:nvSpPr>
        <p:spPr>
          <a:xfrm>
            <a:off x="7008812" y="3886200"/>
            <a:ext cx="3886200" cy="646331"/>
          </a:xfrm>
          <a:prstGeom prst="rect">
            <a:avLst/>
          </a:prstGeom>
          <a:noFill/>
        </p:spPr>
        <p:txBody>
          <a:bodyPr wrap="square" rtlCol="0">
            <a:spAutoFit/>
          </a:bodyPr>
          <a:lstStyle/>
          <a:p>
            <a:r>
              <a:rPr lang="en-US" b="1" kern="0" dirty="0" smtClean="0">
                <a:solidFill>
                  <a:srgbClr val="FF0000"/>
                </a:solidFill>
                <a:latin typeface="Trebuchet MS" panose="020B0603020202020204" pitchFamily="34" charset="0"/>
                <a:cs typeface="Times New Roman" panose="02020603050405020304" pitchFamily="18" charset="0"/>
              </a:rPr>
              <a:t>Plant Running on Solar Panels</a:t>
            </a:r>
          </a:p>
          <a:p>
            <a:endParaRPr lang="en-US" dirty="0"/>
          </a:p>
        </p:txBody>
      </p:sp>
    </p:spTree>
    <p:extLst>
      <p:ext uri="{BB962C8B-B14F-4D97-AF65-F5344CB8AC3E}">
        <p14:creationId xmlns="" xmlns:p14="http://schemas.microsoft.com/office/powerpoint/2010/main" val="239532855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64181645-cc1a-4c5f-9c45-29d12070b78f}"/>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S010286741">
  <a:themeElements>
    <a:clrScheme name="Custom 1">
      <a:dk1>
        <a:srgbClr val="000000"/>
      </a:dk1>
      <a:lt1>
        <a:srgbClr val="FFFFFF"/>
      </a:lt1>
      <a:dk2>
        <a:srgbClr val="1F7335"/>
      </a:dk2>
      <a:lt2>
        <a:srgbClr val="FFFFFF"/>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heme1">
  <a:themeElements>
    <a:clrScheme name="Custom 1">
      <a:dk1>
        <a:srgbClr val="000000"/>
      </a:dk1>
      <a:lt1>
        <a:srgbClr val="FFFFFF"/>
      </a:lt1>
      <a:dk2>
        <a:srgbClr val="1F7335"/>
      </a:dk2>
      <a:lt2>
        <a:srgbClr val="FFFFFF"/>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13E5D39-25BB-4378-933E-6C81907C3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29564</TotalTime>
  <Words>1350</Words>
  <Application>Microsoft Office PowerPoint</Application>
  <PresentationFormat>Custom</PresentationFormat>
  <Paragraphs>312</Paragraphs>
  <Slides>23</Slides>
  <Notes>6</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TS010286741</vt:lpstr>
      <vt:lpstr>Theme1</vt:lpstr>
      <vt:lpstr>Concourse</vt:lpstr>
      <vt:lpstr>Enhancing Water Productivity   Waste Water Treatment &amp; Reuse </vt:lpstr>
      <vt:lpstr>Slide 2</vt:lpstr>
      <vt:lpstr>Slide 3</vt:lpstr>
      <vt:lpstr>                       Village Survey Report  With request of UNICEF &amp; in cooperation of Shroffs Foundation Trust, we have surveyed around 42 villages of Gujarat.  Based on the survey it has been found out that around 0.5 MLD of waste water is available for reuse purpose which is otherwise disposed of in nearby nalla.   (Summary Report Attached)</vt:lpstr>
      <vt:lpstr>Slide 5</vt:lpstr>
      <vt:lpstr>Capital and Operating Cost </vt:lpstr>
      <vt:lpstr>Slide 7</vt:lpstr>
      <vt:lpstr>Slide 8</vt:lpstr>
      <vt:lpstr>Slide 9</vt:lpstr>
      <vt:lpstr>   Advantages of Biofilter Technology     </vt:lpstr>
      <vt:lpstr>Slide 11</vt:lpstr>
      <vt:lpstr>Slide 12</vt:lpstr>
      <vt:lpstr>Slide 13</vt:lpstr>
      <vt:lpstr>Slide 14</vt:lpstr>
      <vt:lpstr>  Case Study -  “Zero Waste Village” by Solid and Liquid Waste Management”    </vt:lpstr>
      <vt:lpstr>Slide 16</vt:lpstr>
      <vt:lpstr>Khanderaopura Plant Inauguration</vt:lpstr>
      <vt:lpstr>Slide 18</vt:lpstr>
      <vt:lpstr>Slide 19</vt:lpstr>
      <vt:lpstr>              RESOURCE GENERATION PER ANNUM FOR 120 KLD PLANT    </vt:lpstr>
      <vt:lpstr>100KLD Chikhodara plant inaugrated by  honorable CM of Gujarat Mr. Vijay Rupani</vt:lpstr>
      <vt:lpstr>Slide 22</vt:lpstr>
      <vt:lpstr>For more Information please contact:  shroffag@gmail.com mandar.prabhune@transpek.com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dc:title>
  <dc:creator>Rajendra Shah</dc:creator>
  <cp:lastModifiedBy>Devyog</cp:lastModifiedBy>
  <cp:revision>436</cp:revision>
  <cp:lastPrinted>2021-06-11T11:56:48Z</cp:lastPrinted>
  <dcterms:created xsi:type="dcterms:W3CDTF">2014-07-05T07:24:44Z</dcterms:created>
  <dcterms:modified xsi:type="dcterms:W3CDTF">2022-09-30T07:36:00Z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TC102867419990</vt:lpwstr>
  </property>
</Properties>
</file>